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  <p:sldId id="268" r:id="rId10"/>
    <p:sldId id="263" r:id="rId11"/>
    <p:sldId id="262" r:id="rId12"/>
    <p:sldId id="265" r:id="rId13"/>
    <p:sldId id="267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C7E31A-D125-476D-8572-54E6DD9B3D9C}" v="248" dt="2023-01-13T14:09:18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3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ime Van Straten" userId="f627cfe0-2952-43b1-afdb-4565d0183529" providerId="ADAL" clId="{6FC7E31A-D125-476D-8572-54E6DD9B3D9C}"/>
    <pc:docChg chg="custSel addSld modSld sldOrd">
      <pc:chgData name="Maxime Van Straten" userId="f627cfe0-2952-43b1-afdb-4565d0183529" providerId="ADAL" clId="{6FC7E31A-D125-476D-8572-54E6DD9B3D9C}" dt="2023-01-17T15:28:59.848" v="1936" actId="26606"/>
      <pc:docMkLst>
        <pc:docMk/>
      </pc:docMkLst>
      <pc:sldChg chg="addSp delSp modSp mod setBg">
        <pc:chgData name="Maxime Van Straten" userId="f627cfe0-2952-43b1-afdb-4565d0183529" providerId="ADAL" clId="{6FC7E31A-D125-476D-8572-54E6DD9B3D9C}" dt="2023-01-17T15:28:59.848" v="1936" actId="26606"/>
        <pc:sldMkLst>
          <pc:docMk/>
          <pc:sldMk cId="1025000948" sldId="258"/>
        </pc:sldMkLst>
        <pc:spChg chg="mod">
          <ac:chgData name="Maxime Van Straten" userId="f627cfe0-2952-43b1-afdb-4565d0183529" providerId="ADAL" clId="{6FC7E31A-D125-476D-8572-54E6DD9B3D9C}" dt="2023-01-17T15:28:59.848" v="1936" actId="26606"/>
          <ac:spMkLst>
            <pc:docMk/>
            <pc:sldMk cId="1025000948" sldId="258"/>
            <ac:spMk id="2" creationId="{8861D992-95F3-85C6-9949-07A78D2057C6}"/>
          </ac:spMkLst>
        </pc:spChg>
        <pc:spChg chg="del mod">
          <ac:chgData name="Maxime Van Straten" userId="f627cfe0-2952-43b1-afdb-4565d0183529" providerId="ADAL" clId="{6FC7E31A-D125-476D-8572-54E6DD9B3D9C}" dt="2023-01-17T15:28:59.848" v="1936" actId="26606"/>
          <ac:spMkLst>
            <pc:docMk/>
            <pc:sldMk cId="1025000948" sldId="258"/>
            <ac:spMk id="3" creationId="{C75E5479-83B9-9A6F-AC20-E2DB3ECC6652}"/>
          </ac:spMkLst>
        </pc:spChg>
        <pc:spChg chg="add">
          <ac:chgData name="Maxime Van Straten" userId="f627cfe0-2952-43b1-afdb-4565d0183529" providerId="ADAL" clId="{6FC7E31A-D125-476D-8572-54E6DD9B3D9C}" dt="2023-01-17T15:28:59.848" v="1936" actId="26606"/>
          <ac:spMkLst>
            <pc:docMk/>
            <pc:sldMk cId="1025000948" sldId="258"/>
            <ac:spMk id="9" creationId="{02472DE8-E58B-4D56-BA61-C69C601DC760}"/>
          </ac:spMkLst>
        </pc:spChg>
        <pc:spChg chg="add">
          <ac:chgData name="Maxime Van Straten" userId="f627cfe0-2952-43b1-afdb-4565d0183529" providerId="ADAL" clId="{6FC7E31A-D125-476D-8572-54E6DD9B3D9C}" dt="2023-01-17T15:28:59.848" v="1936" actId="26606"/>
          <ac:spMkLst>
            <pc:docMk/>
            <pc:sldMk cId="1025000948" sldId="258"/>
            <ac:spMk id="11" creationId="{0183ACFC-B25E-402F-BBD8-E42034CDD49A}"/>
          </ac:spMkLst>
        </pc:spChg>
        <pc:spChg chg="add">
          <ac:chgData name="Maxime Van Straten" userId="f627cfe0-2952-43b1-afdb-4565d0183529" providerId="ADAL" clId="{6FC7E31A-D125-476D-8572-54E6DD9B3D9C}" dt="2023-01-17T15:28:59.848" v="1936" actId="26606"/>
          <ac:spMkLst>
            <pc:docMk/>
            <pc:sldMk cId="1025000948" sldId="258"/>
            <ac:spMk id="13" creationId="{3501A971-CEBD-4E4B-8529-3BB4F4100CD6}"/>
          </ac:spMkLst>
        </pc:spChg>
        <pc:graphicFrameChg chg="add">
          <ac:chgData name="Maxime Van Straten" userId="f627cfe0-2952-43b1-afdb-4565d0183529" providerId="ADAL" clId="{6FC7E31A-D125-476D-8572-54E6DD9B3D9C}" dt="2023-01-17T15:28:59.848" v="1936" actId="26606"/>
          <ac:graphicFrameMkLst>
            <pc:docMk/>
            <pc:sldMk cId="1025000948" sldId="258"/>
            <ac:graphicFrameMk id="5" creationId="{BA7023CB-9228-B3E4-2105-127023EF1958}"/>
          </ac:graphicFrameMkLst>
        </pc:graphicFrameChg>
      </pc:sldChg>
      <pc:sldChg chg="addSp delSp modSp new mod setBg">
        <pc:chgData name="Maxime Van Straten" userId="f627cfe0-2952-43b1-afdb-4565d0183529" providerId="ADAL" clId="{6FC7E31A-D125-476D-8572-54E6DD9B3D9C}" dt="2023-01-13T13:18:50.366" v="461" actId="20577"/>
        <pc:sldMkLst>
          <pc:docMk/>
          <pc:sldMk cId="2542556334" sldId="261"/>
        </pc:sldMkLst>
        <pc:spChg chg="mod">
          <ac:chgData name="Maxime Van Straten" userId="f627cfe0-2952-43b1-afdb-4565d0183529" providerId="ADAL" clId="{6FC7E31A-D125-476D-8572-54E6DD9B3D9C}" dt="2023-01-13T13:18:05.588" v="399" actId="26606"/>
          <ac:spMkLst>
            <pc:docMk/>
            <pc:sldMk cId="2542556334" sldId="261"/>
            <ac:spMk id="2" creationId="{268F7030-DAB4-BE4E-566E-4CCED9D0A1E0}"/>
          </ac:spMkLst>
        </pc:spChg>
        <pc:spChg chg="del mod">
          <ac:chgData name="Maxime Van Straten" userId="f627cfe0-2952-43b1-afdb-4565d0183529" providerId="ADAL" clId="{6FC7E31A-D125-476D-8572-54E6DD9B3D9C}" dt="2023-01-13T13:18:05.588" v="399" actId="26606"/>
          <ac:spMkLst>
            <pc:docMk/>
            <pc:sldMk cId="2542556334" sldId="261"/>
            <ac:spMk id="3" creationId="{F668A269-7358-940E-EF7D-02EBCF296CBE}"/>
          </ac:spMkLst>
        </pc:spChg>
        <pc:spChg chg="add">
          <ac:chgData name="Maxime Van Straten" userId="f627cfe0-2952-43b1-afdb-4565d0183529" providerId="ADAL" clId="{6FC7E31A-D125-476D-8572-54E6DD9B3D9C}" dt="2023-01-13T13:18:05.588" v="399" actId="26606"/>
          <ac:spMkLst>
            <pc:docMk/>
            <pc:sldMk cId="2542556334" sldId="261"/>
            <ac:spMk id="9" creationId="{160022CF-D73B-45FB-8DD4-1B1C0C92E702}"/>
          </ac:spMkLst>
        </pc:spChg>
        <pc:graphicFrameChg chg="add mod">
          <ac:chgData name="Maxime Van Straten" userId="f627cfe0-2952-43b1-afdb-4565d0183529" providerId="ADAL" clId="{6FC7E31A-D125-476D-8572-54E6DD9B3D9C}" dt="2023-01-13T13:18:50.366" v="461" actId="20577"/>
          <ac:graphicFrameMkLst>
            <pc:docMk/>
            <pc:sldMk cId="2542556334" sldId="261"/>
            <ac:graphicFrameMk id="5" creationId="{102A1AEE-14EE-6370-8BF2-B3056F7A5F66}"/>
          </ac:graphicFrameMkLst>
        </pc:graphicFrameChg>
      </pc:sldChg>
      <pc:sldChg chg="addSp modSp add mod ord modAnim">
        <pc:chgData name="Maxime Van Straten" userId="f627cfe0-2952-43b1-afdb-4565d0183529" providerId="ADAL" clId="{6FC7E31A-D125-476D-8572-54E6DD9B3D9C}" dt="2023-01-13T14:08:51.185" v="1663"/>
        <pc:sldMkLst>
          <pc:docMk/>
          <pc:sldMk cId="3953338631" sldId="262"/>
        </pc:sldMkLst>
        <pc:spChg chg="add mod">
          <ac:chgData name="Maxime Van Straten" userId="f627cfe0-2952-43b1-afdb-4565d0183529" providerId="ADAL" clId="{6FC7E31A-D125-476D-8572-54E6DD9B3D9C}" dt="2023-01-13T14:04:21.672" v="1484" actId="1076"/>
          <ac:spMkLst>
            <pc:docMk/>
            <pc:sldMk cId="3953338631" sldId="262"/>
            <ac:spMk id="3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4:17.728" v="1483" actId="1076"/>
          <ac:spMkLst>
            <pc:docMk/>
            <pc:sldMk cId="3953338631" sldId="262"/>
            <ac:spMk id="4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2:53.176" v="1425" actId="1076"/>
          <ac:spMkLst>
            <pc:docMk/>
            <pc:sldMk cId="3953338631" sldId="262"/>
            <ac:spMk id="6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3:54.832" v="1463" actId="1076"/>
          <ac:spMkLst>
            <pc:docMk/>
            <pc:sldMk cId="3953338631" sldId="262"/>
            <ac:spMk id="7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3:50.113" v="1462" actId="5793"/>
          <ac:spMkLst>
            <pc:docMk/>
            <pc:sldMk cId="3953338631" sldId="262"/>
            <ac:spMk id="8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4:11.769" v="1482" actId="14100"/>
          <ac:spMkLst>
            <pc:docMk/>
            <pc:sldMk cId="3953338631" sldId="262"/>
            <ac:spMk id="10" creationId="{1AD93CFC-1E88-00E6-DC56-7F0CA50827B0}"/>
          </ac:spMkLst>
        </pc:spChg>
        <pc:graphicFrameChg chg="mod">
          <ac:chgData name="Maxime Van Straten" userId="f627cfe0-2952-43b1-afdb-4565d0183529" providerId="ADAL" clId="{6FC7E31A-D125-476D-8572-54E6DD9B3D9C}" dt="2023-01-13T14:04:00.273" v="1465" actId="20577"/>
          <ac:graphicFrameMkLst>
            <pc:docMk/>
            <pc:sldMk cId="3953338631" sldId="262"/>
            <ac:graphicFrameMk id="5" creationId="{102A1AEE-14EE-6370-8BF2-B3056F7A5F66}"/>
          </ac:graphicFrameMkLst>
        </pc:graphicFrameChg>
      </pc:sldChg>
      <pc:sldChg chg="addSp modSp add mod ord modAnim">
        <pc:chgData name="Maxime Van Straten" userId="f627cfe0-2952-43b1-afdb-4565d0183529" providerId="ADAL" clId="{6FC7E31A-D125-476D-8572-54E6DD9B3D9C}" dt="2023-01-13T14:01:22.189" v="1390"/>
        <pc:sldMkLst>
          <pc:docMk/>
          <pc:sldMk cId="1064222224" sldId="263"/>
        </pc:sldMkLst>
        <pc:spChg chg="mod">
          <ac:chgData name="Maxime Van Straten" userId="f627cfe0-2952-43b1-afdb-4565d0183529" providerId="ADAL" clId="{6FC7E31A-D125-476D-8572-54E6DD9B3D9C}" dt="2023-01-13T14:00:50.433" v="1372" actId="20577"/>
          <ac:spMkLst>
            <pc:docMk/>
            <pc:sldMk cId="1064222224" sldId="263"/>
            <ac:spMk id="3" creationId="{D7029F1C-8590-2289-2F8C-8B5C405588B4}"/>
          </ac:spMkLst>
        </pc:spChg>
        <pc:spChg chg="add mod">
          <ac:chgData name="Maxime Van Straten" userId="f627cfe0-2952-43b1-afdb-4565d0183529" providerId="ADAL" clId="{6FC7E31A-D125-476D-8572-54E6DD9B3D9C}" dt="2023-01-13T13:59:29.529" v="1298" actId="1076"/>
          <ac:spMkLst>
            <pc:docMk/>
            <pc:sldMk cId="1064222224" sldId="263"/>
            <ac:spMk id="4" creationId="{4A611513-566F-D3D7-CCFC-F1D9556830F8}"/>
          </ac:spMkLst>
        </pc:spChg>
        <pc:spChg chg="add mod">
          <ac:chgData name="Maxime Van Straten" userId="f627cfe0-2952-43b1-afdb-4565d0183529" providerId="ADAL" clId="{6FC7E31A-D125-476D-8572-54E6DD9B3D9C}" dt="2023-01-13T13:59:53.766" v="1327" actId="14100"/>
          <ac:spMkLst>
            <pc:docMk/>
            <pc:sldMk cId="1064222224" sldId="263"/>
            <ac:spMk id="6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0:17.104" v="1347" actId="1076"/>
          <ac:spMkLst>
            <pc:docMk/>
            <pc:sldMk cId="1064222224" sldId="263"/>
            <ac:spMk id="7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0:43.688" v="1371" actId="1076"/>
          <ac:spMkLst>
            <pc:docMk/>
            <pc:sldMk cId="1064222224" sldId="263"/>
            <ac:spMk id="8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0:59.116" v="1385" actId="5793"/>
          <ac:spMkLst>
            <pc:docMk/>
            <pc:sldMk cId="1064222224" sldId="263"/>
            <ac:spMk id="10" creationId="{1AD93CFC-1E88-00E6-DC56-7F0CA50827B0}"/>
          </ac:spMkLst>
        </pc:spChg>
      </pc:sldChg>
      <pc:sldChg chg="addSp delSp modSp new mod setBg">
        <pc:chgData name="Maxime Van Straten" userId="f627cfe0-2952-43b1-afdb-4565d0183529" providerId="ADAL" clId="{6FC7E31A-D125-476D-8572-54E6DD9B3D9C}" dt="2023-01-13T13:51:55.923" v="792" actId="26606"/>
        <pc:sldMkLst>
          <pc:docMk/>
          <pc:sldMk cId="1843097441" sldId="264"/>
        </pc:sldMkLst>
        <pc:spChg chg="mod">
          <ac:chgData name="Maxime Van Straten" userId="f627cfe0-2952-43b1-afdb-4565d0183529" providerId="ADAL" clId="{6FC7E31A-D125-476D-8572-54E6DD9B3D9C}" dt="2023-01-13T13:51:55.923" v="792" actId="26606"/>
          <ac:spMkLst>
            <pc:docMk/>
            <pc:sldMk cId="1843097441" sldId="264"/>
            <ac:spMk id="2" creationId="{2B486BBC-62BE-8D89-23E0-DD263E215096}"/>
          </ac:spMkLst>
        </pc:spChg>
        <pc:spChg chg="del mod">
          <ac:chgData name="Maxime Van Straten" userId="f627cfe0-2952-43b1-afdb-4565d0183529" providerId="ADAL" clId="{6FC7E31A-D125-476D-8572-54E6DD9B3D9C}" dt="2023-01-13T13:51:55.923" v="792" actId="26606"/>
          <ac:spMkLst>
            <pc:docMk/>
            <pc:sldMk cId="1843097441" sldId="264"/>
            <ac:spMk id="3" creationId="{ABA0247F-0113-37B9-285A-AB033A3BE0DE}"/>
          </ac:spMkLst>
        </pc:spChg>
        <pc:spChg chg="add">
          <ac:chgData name="Maxime Van Straten" userId="f627cfe0-2952-43b1-afdb-4565d0183529" providerId="ADAL" clId="{6FC7E31A-D125-476D-8572-54E6DD9B3D9C}" dt="2023-01-13T13:51:55.923" v="792" actId="26606"/>
          <ac:spMkLst>
            <pc:docMk/>
            <pc:sldMk cId="1843097441" sldId="264"/>
            <ac:spMk id="9" creationId="{160022CF-D73B-45FB-8DD4-1B1C0C92E702}"/>
          </ac:spMkLst>
        </pc:spChg>
        <pc:graphicFrameChg chg="add">
          <ac:chgData name="Maxime Van Straten" userId="f627cfe0-2952-43b1-afdb-4565d0183529" providerId="ADAL" clId="{6FC7E31A-D125-476D-8572-54E6DD9B3D9C}" dt="2023-01-13T13:51:55.923" v="792" actId="26606"/>
          <ac:graphicFrameMkLst>
            <pc:docMk/>
            <pc:sldMk cId="1843097441" sldId="264"/>
            <ac:graphicFrameMk id="5" creationId="{395BD124-B77C-B378-117E-93CFC6512C18}"/>
          </ac:graphicFrameMkLst>
        </pc:graphicFrameChg>
      </pc:sldChg>
      <pc:sldChg chg="addSp modSp add mod ord modAnim">
        <pc:chgData name="Maxime Van Straten" userId="f627cfe0-2952-43b1-afdb-4565d0183529" providerId="ADAL" clId="{6FC7E31A-D125-476D-8572-54E6DD9B3D9C}" dt="2023-01-13T14:09:03.021" v="1667"/>
        <pc:sldMkLst>
          <pc:docMk/>
          <pc:sldMk cId="217517387" sldId="265"/>
        </pc:sldMkLst>
        <pc:spChg chg="add mod">
          <ac:chgData name="Maxime Van Straten" userId="f627cfe0-2952-43b1-afdb-4565d0183529" providerId="ADAL" clId="{6FC7E31A-D125-476D-8572-54E6DD9B3D9C}" dt="2023-01-13T14:04:43.966" v="1509" actId="5793"/>
          <ac:spMkLst>
            <pc:docMk/>
            <pc:sldMk cId="217517387" sldId="265"/>
            <ac:spMk id="3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5:03.106" v="1540" actId="14100"/>
          <ac:spMkLst>
            <pc:docMk/>
            <pc:sldMk cId="217517387" sldId="265"/>
            <ac:spMk id="4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5:14.710" v="1549" actId="5793"/>
          <ac:spMkLst>
            <pc:docMk/>
            <pc:sldMk cId="217517387" sldId="265"/>
            <ac:spMk id="6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5:31.144" v="1560" actId="1076"/>
          <ac:spMkLst>
            <pc:docMk/>
            <pc:sldMk cId="217517387" sldId="265"/>
            <ac:spMk id="7" creationId="{1AD93CFC-1E88-00E6-DC56-7F0CA50827B0}"/>
          </ac:spMkLst>
        </pc:spChg>
        <pc:graphicFrameChg chg="mod">
          <ac:chgData name="Maxime Van Straten" userId="f627cfe0-2952-43b1-afdb-4565d0183529" providerId="ADAL" clId="{6FC7E31A-D125-476D-8572-54E6DD9B3D9C}" dt="2023-01-13T14:05:23.327" v="1556" actId="20577"/>
          <ac:graphicFrameMkLst>
            <pc:docMk/>
            <pc:sldMk cId="217517387" sldId="265"/>
            <ac:graphicFrameMk id="5" creationId="{395BD124-B77C-B378-117E-93CFC6512C18}"/>
          </ac:graphicFrameMkLst>
        </pc:graphicFrameChg>
      </pc:sldChg>
      <pc:sldChg chg="addSp modSp new mod setBg">
        <pc:chgData name="Maxime Van Straten" userId="f627cfe0-2952-43b1-afdb-4565d0183529" providerId="ADAL" clId="{6FC7E31A-D125-476D-8572-54E6DD9B3D9C}" dt="2023-01-13T13:55:21.204" v="1112" actId="26606"/>
        <pc:sldMkLst>
          <pc:docMk/>
          <pc:sldMk cId="3509314126" sldId="266"/>
        </pc:sldMkLst>
        <pc:spChg chg="mod">
          <ac:chgData name="Maxime Van Straten" userId="f627cfe0-2952-43b1-afdb-4565d0183529" providerId="ADAL" clId="{6FC7E31A-D125-476D-8572-54E6DD9B3D9C}" dt="2023-01-13T13:55:21.204" v="1112" actId="26606"/>
          <ac:spMkLst>
            <pc:docMk/>
            <pc:sldMk cId="3509314126" sldId="266"/>
            <ac:spMk id="2" creationId="{F64D5230-4B70-AB2B-EAD3-8DB7299C1737}"/>
          </ac:spMkLst>
        </pc:spChg>
        <pc:spChg chg="mod">
          <ac:chgData name="Maxime Van Straten" userId="f627cfe0-2952-43b1-afdb-4565d0183529" providerId="ADAL" clId="{6FC7E31A-D125-476D-8572-54E6DD9B3D9C}" dt="2023-01-13T13:55:21.204" v="1112" actId="26606"/>
          <ac:spMkLst>
            <pc:docMk/>
            <pc:sldMk cId="3509314126" sldId="266"/>
            <ac:spMk id="3" creationId="{BB1D979E-3E57-D71A-4784-0AF46545BEEB}"/>
          </ac:spMkLst>
        </pc:spChg>
        <pc:spChg chg="add mod">
          <ac:chgData name="Maxime Van Straten" userId="f627cfe0-2952-43b1-afdb-4565d0183529" providerId="ADAL" clId="{6FC7E31A-D125-476D-8572-54E6DD9B3D9C}" dt="2023-01-13T13:55:21.204" v="1112" actId="26606"/>
          <ac:spMkLst>
            <pc:docMk/>
            <pc:sldMk cId="3509314126" sldId="266"/>
            <ac:spMk id="6" creationId="{771662EE-79E9-CE32-9AB0-6399DC007B99}"/>
          </ac:spMkLst>
        </pc:spChg>
        <pc:spChg chg="add">
          <ac:chgData name="Maxime Van Straten" userId="f627cfe0-2952-43b1-afdb-4565d0183529" providerId="ADAL" clId="{6FC7E31A-D125-476D-8572-54E6DD9B3D9C}" dt="2023-01-13T13:55:21.204" v="1112" actId="26606"/>
          <ac:spMkLst>
            <pc:docMk/>
            <pc:sldMk cId="3509314126" sldId="266"/>
            <ac:spMk id="11" creationId="{23E547B5-89CF-4EC0-96DE-25771AED0799}"/>
          </ac:spMkLst>
        </pc:spChg>
        <pc:spChg chg="add">
          <ac:chgData name="Maxime Van Straten" userId="f627cfe0-2952-43b1-afdb-4565d0183529" providerId="ADAL" clId="{6FC7E31A-D125-476D-8572-54E6DD9B3D9C}" dt="2023-01-13T13:55:21.204" v="1112" actId="26606"/>
          <ac:spMkLst>
            <pc:docMk/>
            <pc:sldMk cId="3509314126" sldId="266"/>
            <ac:spMk id="13" creationId="{B3437C99-FC8E-4311-B48A-F0C4C329B154}"/>
          </ac:spMkLst>
        </pc:spChg>
        <pc:picChg chg="add mod">
          <ac:chgData name="Maxime Van Straten" userId="f627cfe0-2952-43b1-afdb-4565d0183529" providerId="ADAL" clId="{6FC7E31A-D125-476D-8572-54E6DD9B3D9C}" dt="2023-01-13T13:55:21.204" v="1112" actId="26606"/>
          <ac:picMkLst>
            <pc:docMk/>
            <pc:sldMk cId="3509314126" sldId="266"/>
            <ac:picMk id="5" creationId="{CACF5C4E-0040-8EC8-EA26-F9D46DCF2645}"/>
          </ac:picMkLst>
        </pc:picChg>
      </pc:sldChg>
      <pc:sldChg chg="addSp modSp add mod ord modAnim">
        <pc:chgData name="Maxime Van Straten" userId="f627cfe0-2952-43b1-afdb-4565d0183529" providerId="ADAL" clId="{6FC7E31A-D125-476D-8572-54E6DD9B3D9C}" dt="2023-01-13T14:09:18.850" v="1672"/>
        <pc:sldMkLst>
          <pc:docMk/>
          <pc:sldMk cId="462071034" sldId="267"/>
        </pc:sldMkLst>
        <pc:spChg chg="mod">
          <ac:chgData name="Maxime Van Straten" userId="f627cfe0-2952-43b1-afdb-4565d0183529" providerId="ADAL" clId="{6FC7E31A-D125-476D-8572-54E6DD9B3D9C}" dt="2023-01-13T14:08:14.554" v="1646" actId="20577"/>
          <ac:spMkLst>
            <pc:docMk/>
            <pc:sldMk cId="462071034" sldId="267"/>
            <ac:spMk id="3" creationId="{BB1D979E-3E57-D71A-4784-0AF46545BEEB}"/>
          </ac:spMkLst>
        </pc:spChg>
        <pc:spChg chg="add mod">
          <ac:chgData name="Maxime Van Straten" userId="f627cfe0-2952-43b1-afdb-4565d0183529" providerId="ADAL" clId="{6FC7E31A-D125-476D-8572-54E6DD9B3D9C}" dt="2023-01-13T14:06:23.049" v="1579" actId="14100"/>
          <ac:spMkLst>
            <pc:docMk/>
            <pc:sldMk cId="462071034" sldId="267"/>
            <ac:spMk id="4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6:45.873" v="1598" actId="14100"/>
          <ac:spMkLst>
            <pc:docMk/>
            <pc:sldMk cId="462071034" sldId="267"/>
            <ac:spMk id="7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7:40.169" v="1618" actId="1076"/>
          <ac:spMkLst>
            <pc:docMk/>
            <pc:sldMk cId="462071034" sldId="267"/>
            <ac:spMk id="8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8:09.362" v="1644" actId="1076"/>
          <ac:spMkLst>
            <pc:docMk/>
            <pc:sldMk cId="462071034" sldId="267"/>
            <ac:spMk id="9" creationId="{1AD93CFC-1E88-00E6-DC56-7F0CA50827B0}"/>
          </ac:spMkLst>
        </pc:spChg>
        <pc:spChg chg="add mod">
          <ac:chgData name="Maxime Van Straten" userId="f627cfe0-2952-43b1-afdb-4565d0183529" providerId="ADAL" clId="{6FC7E31A-D125-476D-8572-54E6DD9B3D9C}" dt="2023-01-13T14:08:30.174" v="1657" actId="20577"/>
          <ac:spMkLst>
            <pc:docMk/>
            <pc:sldMk cId="462071034" sldId="267"/>
            <ac:spMk id="10" creationId="{1AD93CFC-1E88-00E6-DC56-7F0CA50827B0}"/>
          </ac:spMkLst>
        </pc:spChg>
        <pc:picChg chg="mod">
          <ac:chgData name="Maxime Van Straten" userId="f627cfe0-2952-43b1-afdb-4565d0183529" providerId="ADAL" clId="{6FC7E31A-D125-476D-8572-54E6DD9B3D9C}" dt="2023-01-13T14:08:21.132" v="1648" actId="1076"/>
          <ac:picMkLst>
            <pc:docMk/>
            <pc:sldMk cId="462071034" sldId="267"/>
            <ac:picMk id="5" creationId="{CACF5C4E-0040-8EC8-EA26-F9D46DCF2645}"/>
          </ac:picMkLst>
        </pc:picChg>
      </pc:sldChg>
      <pc:sldChg chg="addSp delSp modSp new mod setBg">
        <pc:chgData name="Maxime Van Straten" userId="f627cfe0-2952-43b1-afdb-4565d0183529" providerId="ADAL" clId="{6FC7E31A-D125-476D-8572-54E6DD9B3D9C}" dt="2023-01-13T13:58:00.175" v="1267" actId="26606"/>
        <pc:sldMkLst>
          <pc:docMk/>
          <pc:sldMk cId="638075545" sldId="268"/>
        </pc:sldMkLst>
        <pc:spChg chg="mod">
          <ac:chgData name="Maxime Van Straten" userId="f627cfe0-2952-43b1-afdb-4565d0183529" providerId="ADAL" clId="{6FC7E31A-D125-476D-8572-54E6DD9B3D9C}" dt="2023-01-13T13:58:00.175" v="1267" actId="26606"/>
          <ac:spMkLst>
            <pc:docMk/>
            <pc:sldMk cId="638075545" sldId="268"/>
            <ac:spMk id="2" creationId="{B8F56612-9189-7BCD-4C96-5FD00DBE3E0E}"/>
          </ac:spMkLst>
        </pc:spChg>
        <pc:spChg chg="del mod">
          <ac:chgData name="Maxime Van Straten" userId="f627cfe0-2952-43b1-afdb-4565d0183529" providerId="ADAL" clId="{6FC7E31A-D125-476D-8572-54E6DD9B3D9C}" dt="2023-01-13T13:58:00.175" v="1267" actId="26606"/>
          <ac:spMkLst>
            <pc:docMk/>
            <pc:sldMk cId="638075545" sldId="268"/>
            <ac:spMk id="3" creationId="{98F4E3BD-D1A9-5EB0-3ADB-86E0F2F4E69A}"/>
          </ac:spMkLst>
        </pc:spChg>
        <pc:spChg chg="add">
          <ac:chgData name="Maxime Van Straten" userId="f627cfe0-2952-43b1-afdb-4565d0183529" providerId="ADAL" clId="{6FC7E31A-D125-476D-8572-54E6DD9B3D9C}" dt="2023-01-13T13:58:00.175" v="1267" actId="26606"/>
          <ac:spMkLst>
            <pc:docMk/>
            <pc:sldMk cId="638075545" sldId="268"/>
            <ac:spMk id="9" creationId="{0F584D22-CD28-4363-A679-ACA953A2A6F4}"/>
          </ac:spMkLst>
        </pc:spChg>
        <pc:spChg chg="add">
          <ac:chgData name="Maxime Van Straten" userId="f627cfe0-2952-43b1-afdb-4565d0183529" providerId="ADAL" clId="{6FC7E31A-D125-476D-8572-54E6DD9B3D9C}" dt="2023-01-13T13:58:00.175" v="1267" actId="26606"/>
          <ac:spMkLst>
            <pc:docMk/>
            <pc:sldMk cId="638075545" sldId="268"/>
            <ac:spMk id="11" creationId="{5B0E491B-5098-4794-9326-BC6DB475567C}"/>
          </ac:spMkLst>
        </pc:spChg>
        <pc:graphicFrameChg chg="add">
          <ac:chgData name="Maxime Van Straten" userId="f627cfe0-2952-43b1-afdb-4565d0183529" providerId="ADAL" clId="{6FC7E31A-D125-476D-8572-54E6DD9B3D9C}" dt="2023-01-13T13:58:00.175" v="1267" actId="26606"/>
          <ac:graphicFrameMkLst>
            <pc:docMk/>
            <pc:sldMk cId="638075545" sldId="268"/>
            <ac:graphicFrameMk id="5" creationId="{6EC29383-33D1-92F5-1BDE-A742F621365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6FCD4-7C3E-4D9E-9070-75AF37390F72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1887652-8F32-4027-B1C2-A18E9CD87E69}">
      <dgm:prSet/>
      <dgm:spPr/>
      <dgm:t>
        <a:bodyPr/>
        <a:lstStyle/>
        <a:p>
          <a:r>
            <a:rPr lang="nl-NL" baseline="0"/>
            <a:t>Leerdoelen</a:t>
          </a:r>
          <a:endParaRPr lang="en-US"/>
        </a:p>
      </dgm:t>
    </dgm:pt>
    <dgm:pt modelId="{143DC9DA-A307-440C-B086-5A4FA153FB03}" type="parTrans" cxnId="{3AB47680-3B08-4A6E-BB0F-5C5F3C3E4AA8}">
      <dgm:prSet/>
      <dgm:spPr/>
      <dgm:t>
        <a:bodyPr/>
        <a:lstStyle/>
        <a:p>
          <a:endParaRPr lang="en-US"/>
        </a:p>
      </dgm:t>
    </dgm:pt>
    <dgm:pt modelId="{A8B53E58-F268-470C-808A-D5FCD66962C2}" type="sibTrans" cxnId="{3AB47680-3B08-4A6E-BB0F-5C5F3C3E4AA8}">
      <dgm:prSet/>
      <dgm:spPr/>
      <dgm:t>
        <a:bodyPr/>
        <a:lstStyle/>
        <a:p>
          <a:endParaRPr lang="en-US"/>
        </a:p>
      </dgm:t>
    </dgm:pt>
    <dgm:pt modelId="{B09FE9F5-43B2-4A37-B665-B94E36B3E960}">
      <dgm:prSet/>
      <dgm:spPr/>
      <dgm:t>
        <a:bodyPr/>
        <a:lstStyle/>
        <a:p>
          <a:r>
            <a:rPr lang="nl-NL" baseline="0"/>
            <a:t>Opdracht</a:t>
          </a:r>
          <a:endParaRPr lang="en-US"/>
        </a:p>
      </dgm:t>
    </dgm:pt>
    <dgm:pt modelId="{D87F28C5-D4AB-48D3-AC54-98037A6941A1}" type="parTrans" cxnId="{5ED2A9D6-C2CF-46AC-8821-C7092C2D001B}">
      <dgm:prSet/>
      <dgm:spPr/>
      <dgm:t>
        <a:bodyPr/>
        <a:lstStyle/>
        <a:p>
          <a:endParaRPr lang="en-US"/>
        </a:p>
      </dgm:t>
    </dgm:pt>
    <dgm:pt modelId="{D4BA6D9D-0824-4ECD-B380-1A6CE96BF7EE}" type="sibTrans" cxnId="{5ED2A9D6-C2CF-46AC-8821-C7092C2D001B}">
      <dgm:prSet/>
      <dgm:spPr/>
      <dgm:t>
        <a:bodyPr/>
        <a:lstStyle/>
        <a:p>
          <a:endParaRPr lang="en-US"/>
        </a:p>
      </dgm:t>
    </dgm:pt>
    <dgm:pt modelId="{97BB9915-3243-496A-8A13-9491C3FEE160}">
      <dgm:prSet/>
      <dgm:spPr/>
      <dgm:t>
        <a:bodyPr/>
        <a:lstStyle/>
        <a:p>
          <a:r>
            <a:rPr lang="nl-NL" baseline="0"/>
            <a:t>Algemene info paard</a:t>
          </a:r>
          <a:endParaRPr lang="en-US"/>
        </a:p>
      </dgm:t>
    </dgm:pt>
    <dgm:pt modelId="{85EC6EFF-9D88-4464-A49C-C672C5B762B5}" type="parTrans" cxnId="{91A44605-98BE-4EE7-A3D1-657DDB41135C}">
      <dgm:prSet/>
      <dgm:spPr/>
      <dgm:t>
        <a:bodyPr/>
        <a:lstStyle/>
        <a:p>
          <a:endParaRPr lang="en-US"/>
        </a:p>
      </dgm:t>
    </dgm:pt>
    <dgm:pt modelId="{062B6E1E-4081-4076-8BA3-4D5F6B088CA3}" type="sibTrans" cxnId="{91A44605-98BE-4EE7-A3D1-657DDB41135C}">
      <dgm:prSet/>
      <dgm:spPr/>
      <dgm:t>
        <a:bodyPr/>
        <a:lstStyle/>
        <a:p>
          <a:endParaRPr lang="en-US"/>
        </a:p>
      </dgm:t>
    </dgm:pt>
    <dgm:pt modelId="{99CA8C35-C7D9-47D3-AD3F-3D831EE1092C}">
      <dgm:prSet/>
      <dgm:spPr/>
      <dgm:t>
        <a:bodyPr/>
        <a:lstStyle/>
        <a:p>
          <a:r>
            <a:rPr lang="nl-NL" baseline="0" dirty="0"/>
            <a:t>Natuurlijke leefomgeving</a:t>
          </a:r>
          <a:endParaRPr lang="en-US" dirty="0"/>
        </a:p>
      </dgm:t>
    </dgm:pt>
    <dgm:pt modelId="{1F0EED72-F899-4A35-A03C-BC51BD6E31F9}" type="parTrans" cxnId="{F741A6B0-EFFE-436C-9D44-0C87F9693301}">
      <dgm:prSet/>
      <dgm:spPr/>
      <dgm:t>
        <a:bodyPr/>
        <a:lstStyle/>
        <a:p>
          <a:endParaRPr lang="en-US"/>
        </a:p>
      </dgm:t>
    </dgm:pt>
    <dgm:pt modelId="{63206761-A778-4ECF-9D1D-0CB98E76D0AD}" type="sibTrans" cxnId="{F741A6B0-EFFE-436C-9D44-0C87F9693301}">
      <dgm:prSet/>
      <dgm:spPr/>
      <dgm:t>
        <a:bodyPr/>
        <a:lstStyle/>
        <a:p>
          <a:endParaRPr lang="en-US"/>
        </a:p>
      </dgm:t>
    </dgm:pt>
    <dgm:pt modelId="{85C3E4DC-523A-474E-B984-5FBD1DDBA851}">
      <dgm:prSet/>
      <dgm:spPr/>
      <dgm:t>
        <a:bodyPr/>
        <a:lstStyle/>
        <a:p>
          <a:r>
            <a:rPr lang="nl-NL" baseline="0"/>
            <a:t>Algemene info ezel</a:t>
          </a:r>
          <a:endParaRPr lang="en-US"/>
        </a:p>
      </dgm:t>
    </dgm:pt>
    <dgm:pt modelId="{50F84582-6DAD-4840-B8E5-A98D6EC46E97}" type="parTrans" cxnId="{6385B289-4FC6-42ED-B444-AAFBA28BD1D8}">
      <dgm:prSet/>
      <dgm:spPr/>
      <dgm:t>
        <a:bodyPr/>
        <a:lstStyle/>
        <a:p>
          <a:endParaRPr lang="en-US"/>
        </a:p>
      </dgm:t>
    </dgm:pt>
    <dgm:pt modelId="{5DC8E086-944C-4820-9040-F7C949933C33}" type="sibTrans" cxnId="{6385B289-4FC6-42ED-B444-AAFBA28BD1D8}">
      <dgm:prSet/>
      <dgm:spPr/>
      <dgm:t>
        <a:bodyPr/>
        <a:lstStyle/>
        <a:p>
          <a:endParaRPr lang="en-US"/>
        </a:p>
      </dgm:t>
    </dgm:pt>
    <dgm:pt modelId="{C86F2084-8AAC-4827-99FF-AE8B4982D61F}">
      <dgm:prSet/>
      <dgm:spPr/>
      <dgm:t>
        <a:bodyPr/>
        <a:lstStyle/>
        <a:p>
          <a:r>
            <a:rPr lang="nl-NL" baseline="0" dirty="0"/>
            <a:t>Natuurlijke leefomgeving</a:t>
          </a:r>
          <a:endParaRPr lang="en-US" dirty="0"/>
        </a:p>
      </dgm:t>
    </dgm:pt>
    <dgm:pt modelId="{D009238A-0D30-4003-A445-055901838C37}" type="parTrans" cxnId="{92D27073-A411-4E2C-B571-7B963E72BE50}">
      <dgm:prSet/>
      <dgm:spPr/>
      <dgm:t>
        <a:bodyPr/>
        <a:lstStyle/>
        <a:p>
          <a:endParaRPr lang="en-US"/>
        </a:p>
      </dgm:t>
    </dgm:pt>
    <dgm:pt modelId="{87887A9C-6DF4-44B3-B204-D2CEDC43B703}" type="sibTrans" cxnId="{92D27073-A411-4E2C-B571-7B963E72BE50}">
      <dgm:prSet/>
      <dgm:spPr/>
      <dgm:t>
        <a:bodyPr/>
        <a:lstStyle/>
        <a:p>
          <a:endParaRPr lang="en-US"/>
        </a:p>
      </dgm:t>
    </dgm:pt>
    <dgm:pt modelId="{82D5AE3A-7DD9-45A1-8807-30436F91E098}">
      <dgm:prSet/>
      <dgm:spPr/>
      <dgm:t>
        <a:bodyPr/>
        <a:lstStyle/>
        <a:p>
          <a:r>
            <a:rPr lang="nl-NL" baseline="0"/>
            <a:t>Opdracht bespreken</a:t>
          </a:r>
          <a:endParaRPr lang="en-US"/>
        </a:p>
      </dgm:t>
    </dgm:pt>
    <dgm:pt modelId="{02D62F42-3916-4DC2-BADF-CA247019CA5F}" type="parTrans" cxnId="{B29ABE24-CE6A-4761-B6C1-43A536A06546}">
      <dgm:prSet/>
      <dgm:spPr/>
      <dgm:t>
        <a:bodyPr/>
        <a:lstStyle/>
        <a:p>
          <a:endParaRPr lang="en-US"/>
        </a:p>
      </dgm:t>
    </dgm:pt>
    <dgm:pt modelId="{9EF0EF3B-63A3-4CB3-8A34-91BE164B6864}" type="sibTrans" cxnId="{B29ABE24-CE6A-4761-B6C1-43A536A06546}">
      <dgm:prSet/>
      <dgm:spPr/>
      <dgm:t>
        <a:bodyPr/>
        <a:lstStyle/>
        <a:p>
          <a:endParaRPr lang="en-US"/>
        </a:p>
      </dgm:t>
    </dgm:pt>
    <dgm:pt modelId="{AF0FA4DF-98A3-402A-88F7-4CCE1E260E80}">
      <dgm:prSet/>
      <dgm:spPr/>
      <dgm:t>
        <a:bodyPr/>
        <a:lstStyle/>
        <a:p>
          <a:r>
            <a:rPr lang="nl-NL" baseline="0"/>
            <a:t>Les evaluatie </a:t>
          </a:r>
          <a:endParaRPr lang="en-US"/>
        </a:p>
      </dgm:t>
    </dgm:pt>
    <dgm:pt modelId="{B92709CA-CE5F-4A35-81DA-D8DCD7F23186}" type="parTrans" cxnId="{84BC25C9-1D8B-4F60-997D-2472CC786F88}">
      <dgm:prSet/>
      <dgm:spPr/>
      <dgm:t>
        <a:bodyPr/>
        <a:lstStyle/>
        <a:p>
          <a:endParaRPr lang="en-US"/>
        </a:p>
      </dgm:t>
    </dgm:pt>
    <dgm:pt modelId="{B952283C-8456-46A5-9431-9F934313B845}" type="sibTrans" cxnId="{84BC25C9-1D8B-4F60-997D-2472CC786F88}">
      <dgm:prSet/>
      <dgm:spPr/>
      <dgm:t>
        <a:bodyPr/>
        <a:lstStyle/>
        <a:p>
          <a:endParaRPr lang="en-US"/>
        </a:p>
      </dgm:t>
    </dgm:pt>
    <dgm:pt modelId="{97124810-D3FF-4768-91E7-ED51E2091012}" type="pres">
      <dgm:prSet presAssocID="{6616FCD4-7C3E-4D9E-9070-75AF37390F72}" presName="diagram" presStyleCnt="0">
        <dgm:presLayoutVars>
          <dgm:dir/>
          <dgm:resizeHandles val="exact"/>
        </dgm:presLayoutVars>
      </dgm:prSet>
      <dgm:spPr/>
    </dgm:pt>
    <dgm:pt modelId="{6B4174FF-9686-4C40-90A0-BC7643FF7E2E}" type="pres">
      <dgm:prSet presAssocID="{91887652-8F32-4027-B1C2-A18E9CD87E69}" presName="node" presStyleLbl="node1" presStyleIdx="0" presStyleCnt="8">
        <dgm:presLayoutVars>
          <dgm:bulletEnabled val="1"/>
        </dgm:presLayoutVars>
      </dgm:prSet>
      <dgm:spPr/>
    </dgm:pt>
    <dgm:pt modelId="{DC2EBE80-B3AC-471C-AC0D-CE3B6F9F48D7}" type="pres">
      <dgm:prSet presAssocID="{A8B53E58-F268-470C-808A-D5FCD66962C2}" presName="sibTrans" presStyleCnt="0"/>
      <dgm:spPr/>
    </dgm:pt>
    <dgm:pt modelId="{DEA7E833-5E98-4BAD-8726-C524187702A9}" type="pres">
      <dgm:prSet presAssocID="{B09FE9F5-43B2-4A37-B665-B94E36B3E960}" presName="node" presStyleLbl="node1" presStyleIdx="1" presStyleCnt="8">
        <dgm:presLayoutVars>
          <dgm:bulletEnabled val="1"/>
        </dgm:presLayoutVars>
      </dgm:prSet>
      <dgm:spPr/>
    </dgm:pt>
    <dgm:pt modelId="{77C7866F-BDF7-4321-B17F-285994EB048D}" type="pres">
      <dgm:prSet presAssocID="{D4BA6D9D-0824-4ECD-B380-1A6CE96BF7EE}" presName="sibTrans" presStyleCnt="0"/>
      <dgm:spPr/>
    </dgm:pt>
    <dgm:pt modelId="{0E358BDA-41E2-4AA2-AE88-2A3BCF43F8CE}" type="pres">
      <dgm:prSet presAssocID="{97BB9915-3243-496A-8A13-9491C3FEE160}" presName="node" presStyleLbl="node1" presStyleIdx="2" presStyleCnt="8">
        <dgm:presLayoutVars>
          <dgm:bulletEnabled val="1"/>
        </dgm:presLayoutVars>
      </dgm:prSet>
      <dgm:spPr/>
    </dgm:pt>
    <dgm:pt modelId="{58EC3E59-7C41-4774-BF94-173CDF8BC85C}" type="pres">
      <dgm:prSet presAssocID="{062B6E1E-4081-4076-8BA3-4D5F6B088CA3}" presName="sibTrans" presStyleCnt="0"/>
      <dgm:spPr/>
    </dgm:pt>
    <dgm:pt modelId="{7D0379F5-99DE-4040-8640-0E132276A439}" type="pres">
      <dgm:prSet presAssocID="{99CA8C35-C7D9-47D3-AD3F-3D831EE1092C}" presName="node" presStyleLbl="node1" presStyleIdx="3" presStyleCnt="8">
        <dgm:presLayoutVars>
          <dgm:bulletEnabled val="1"/>
        </dgm:presLayoutVars>
      </dgm:prSet>
      <dgm:spPr/>
    </dgm:pt>
    <dgm:pt modelId="{4C81712C-AA82-4370-ADA1-956A17612053}" type="pres">
      <dgm:prSet presAssocID="{63206761-A778-4ECF-9D1D-0CB98E76D0AD}" presName="sibTrans" presStyleCnt="0"/>
      <dgm:spPr/>
    </dgm:pt>
    <dgm:pt modelId="{7EB8B9E7-F4F1-4B06-A44D-6CD47C9AAFC4}" type="pres">
      <dgm:prSet presAssocID="{85C3E4DC-523A-474E-B984-5FBD1DDBA851}" presName="node" presStyleLbl="node1" presStyleIdx="4" presStyleCnt="8">
        <dgm:presLayoutVars>
          <dgm:bulletEnabled val="1"/>
        </dgm:presLayoutVars>
      </dgm:prSet>
      <dgm:spPr/>
    </dgm:pt>
    <dgm:pt modelId="{9C98F2D2-72E9-45E5-82CC-E84FB29571CD}" type="pres">
      <dgm:prSet presAssocID="{5DC8E086-944C-4820-9040-F7C949933C33}" presName="sibTrans" presStyleCnt="0"/>
      <dgm:spPr/>
    </dgm:pt>
    <dgm:pt modelId="{41878060-3AEA-4AAE-8AC6-334DEDF8CE0D}" type="pres">
      <dgm:prSet presAssocID="{C86F2084-8AAC-4827-99FF-AE8B4982D61F}" presName="node" presStyleLbl="node1" presStyleIdx="5" presStyleCnt="8">
        <dgm:presLayoutVars>
          <dgm:bulletEnabled val="1"/>
        </dgm:presLayoutVars>
      </dgm:prSet>
      <dgm:spPr/>
    </dgm:pt>
    <dgm:pt modelId="{9EB9BC40-5CB1-4EB4-9717-441048B84C09}" type="pres">
      <dgm:prSet presAssocID="{87887A9C-6DF4-44B3-B204-D2CEDC43B703}" presName="sibTrans" presStyleCnt="0"/>
      <dgm:spPr/>
    </dgm:pt>
    <dgm:pt modelId="{5B115A4C-C513-4203-99B3-C2F5598DBF92}" type="pres">
      <dgm:prSet presAssocID="{82D5AE3A-7DD9-45A1-8807-30436F91E098}" presName="node" presStyleLbl="node1" presStyleIdx="6" presStyleCnt="8">
        <dgm:presLayoutVars>
          <dgm:bulletEnabled val="1"/>
        </dgm:presLayoutVars>
      </dgm:prSet>
      <dgm:spPr/>
    </dgm:pt>
    <dgm:pt modelId="{2538027F-8372-47A7-8DBA-56B3A6625977}" type="pres">
      <dgm:prSet presAssocID="{9EF0EF3B-63A3-4CB3-8A34-91BE164B6864}" presName="sibTrans" presStyleCnt="0"/>
      <dgm:spPr/>
    </dgm:pt>
    <dgm:pt modelId="{E2EFB0AF-B72B-4117-84CB-94D0C0F3C067}" type="pres">
      <dgm:prSet presAssocID="{AF0FA4DF-98A3-402A-88F7-4CCE1E260E80}" presName="node" presStyleLbl="node1" presStyleIdx="7" presStyleCnt="8">
        <dgm:presLayoutVars>
          <dgm:bulletEnabled val="1"/>
        </dgm:presLayoutVars>
      </dgm:prSet>
      <dgm:spPr/>
    </dgm:pt>
  </dgm:ptLst>
  <dgm:cxnLst>
    <dgm:cxn modelId="{91A44605-98BE-4EE7-A3D1-657DDB41135C}" srcId="{6616FCD4-7C3E-4D9E-9070-75AF37390F72}" destId="{97BB9915-3243-496A-8A13-9491C3FEE160}" srcOrd="2" destOrd="0" parTransId="{85EC6EFF-9D88-4464-A49C-C672C5B762B5}" sibTransId="{062B6E1E-4081-4076-8BA3-4D5F6B088CA3}"/>
    <dgm:cxn modelId="{B29ABE24-CE6A-4761-B6C1-43A536A06546}" srcId="{6616FCD4-7C3E-4D9E-9070-75AF37390F72}" destId="{82D5AE3A-7DD9-45A1-8807-30436F91E098}" srcOrd="6" destOrd="0" parTransId="{02D62F42-3916-4DC2-BADF-CA247019CA5F}" sibTransId="{9EF0EF3B-63A3-4CB3-8A34-91BE164B6864}"/>
    <dgm:cxn modelId="{907B192B-6415-43DF-A924-31649A58A074}" type="presOf" srcId="{C86F2084-8AAC-4827-99FF-AE8B4982D61F}" destId="{41878060-3AEA-4AAE-8AC6-334DEDF8CE0D}" srcOrd="0" destOrd="0" presId="urn:microsoft.com/office/officeart/2005/8/layout/default"/>
    <dgm:cxn modelId="{8458DF32-D316-4207-967B-2325E1AE6756}" type="presOf" srcId="{AF0FA4DF-98A3-402A-88F7-4CCE1E260E80}" destId="{E2EFB0AF-B72B-4117-84CB-94D0C0F3C067}" srcOrd="0" destOrd="0" presId="urn:microsoft.com/office/officeart/2005/8/layout/default"/>
    <dgm:cxn modelId="{3E576243-1993-494F-BD4E-ABEE30317723}" type="presOf" srcId="{B09FE9F5-43B2-4A37-B665-B94E36B3E960}" destId="{DEA7E833-5E98-4BAD-8726-C524187702A9}" srcOrd="0" destOrd="0" presId="urn:microsoft.com/office/officeart/2005/8/layout/default"/>
    <dgm:cxn modelId="{92D27073-A411-4E2C-B571-7B963E72BE50}" srcId="{6616FCD4-7C3E-4D9E-9070-75AF37390F72}" destId="{C86F2084-8AAC-4827-99FF-AE8B4982D61F}" srcOrd="5" destOrd="0" parTransId="{D009238A-0D30-4003-A445-055901838C37}" sibTransId="{87887A9C-6DF4-44B3-B204-D2CEDC43B703}"/>
    <dgm:cxn modelId="{90C40D54-FB73-48CB-905F-E60E1A56B0E1}" type="presOf" srcId="{6616FCD4-7C3E-4D9E-9070-75AF37390F72}" destId="{97124810-D3FF-4768-91E7-ED51E2091012}" srcOrd="0" destOrd="0" presId="urn:microsoft.com/office/officeart/2005/8/layout/default"/>
    <dgm:cxn modelId="{3AB47680-3B08-4A6E-BB0F-5C5F3C3E4AA8}" srcId="{6616FCD4-7C3E-4D9E-9070-75AF37390F72}" destId="{91887652-8F32-4027-B1C2-A18E9CD87E69}" srcOrd="0" destOrd="0" parTransId="{143DC9DA-A307-440C-B086-5A4FA153FB03}" sibTransId="{A8B53E58-F268-470C-808A-D5FCD66962C2}"/>
    <dgm:cxn modelId="{6385B289-4FC6-42ED-B444-AAFBA28BD1D8}" srcId="{6616FCD4-7C3E-4D9E-9070-75AF37390F72}" destId="{85C3E4DC-523A-474E-B984-5FBD1DDBA851}" srcOrd="4" destOrd="0" parTransId="{50F84582-6DAD-4840-B8E5-A98D6EC46E97}" sibTransId="{5DC8E086-944C-4820-9040-F7C949933C33}"/>
    <dgm:cxn modelId="{FD2F65A1-3CE7-4AC1-9C6C-F8DAD80E42C4}" type="presOf" srcId="{99CA8C35-C7D9-47D3-AD3F-3D831EE1092C}" destId="{7D0379F5-99DE-4040-8640-0E132276A439}" srcOrd="0" destOrd="0" presId="urn:microsoft.com/office/officeart/2005/8/layout/default"/>
    <dgm:cxn modelId="{029B7FB0-E2C1-42C2-8208-DEA6F22EB30E}" type="presOf" srcId="{85C3E4DC-523A-474E-B984-5FBD1DDBA851}" destId="{7EB8B9E7-F4F1-4B06-A44D-6CD47C9AAFC4}" srcOrd="0" destOrd="0" presId="urn:microsoft.com/office/officeart/2005/8/layout/default"/>
    <dgm:cxn modelId="{F741A6B0-EFFE-436C-9D44-0C87F9693301}" srcId="{6616FCD4-7C3E-4D9E-9070-75AF37390F72}" destId="{99CA8C35-C7D9-47D3-AD3F-3D831EE1092C}" srcOrd="3" destOrd="0" parTransId="{1F0EED72-F899-4A35-A03C-BC51BD6E31F9}" sibTransId="{63206761-A778-4ECF-9D1D-0CB98E76D0AD}"/>
    <dgm:cxn modelId="{84BC25C9-1D8B-4F60-997D-2472CC786F88}" srcId="{6616FCD4-7C3E-4D9E-9070-75AF37390F72}" destId="{AF0FA4DF-98A3-402A-88F7-4CCE1E260E80}" srcOrd="7" destOrd="0" parTransId="{B92709CA-CE5F-4A35-81DA-D8DCD7F23186}" sibTransId="{B952283C-8456-46A5-9431-9F934313B845}"/>
    <dgm:cxn modelId="{5ED2A9D6-C2CF-46AC-8821-C7092C2D001B}" srcId="{6616FCD4-7C3E-4D9E-9070-75AF37390F72}" destId="{B09FE9F5-43B2-4A37-B665-B94E36B3E960}" srcOrd="1" destOrd="0" parTransId="{D87F28C5-D4AB-48D3-AC54-98037A6941A1}" sibTransId="{D4BA6D9D-0824-4ECD-B380-1A6CE96BF7EE}"/>
    <dgm:cxn modelId="{81A2A0E4-29DB-4C84-A7F1-CE4ED9ED6F33}" type="presOf" srcId="{97BB9915-3243-496A-8A13-9491C3FEE160}" destId="{0E358BDA-41E2-4AA2-AE88-2A3BCF43F8CE}" srcOrd="0" destOrd="0" presId="urn:microsoft.com/office/officeart/2005/8/layout/default"/>
    <dgm:cxn modelId="{8D8DB6F0-1AC6-4D64-91FA-E955BA542DBE}" type="presOf" srcId="{91887652-8F32-4027-B1C2-A18E9CD87E69}" destId="{6B4174FF-9686-4C40-90A0-BC7643FF7E2E}" srcOrd="0" destOrd="0" presId="urn:microsoft.com/office/officeart/2005/8/layout/default"/>
    <dgm:cxn modelId="{92FFCDFB-54A5-4F46-A8B1-CA728B77E615}" type="presOf" srcId="{82D5AE3A-7DD9-45A1-8807-30436F91E098}" destId="{5B115A4C-C513-4203-99B3-C2F5598DBF92}" srcOrd="0" destOrd="0" presId="urn:microsoft.com/office/officeart/2005/8/layout/default"/>
    <dgm:cxn modelId="{47D43D46-BEB7-4D17-8912-E68A7594D95C}" type="presParOf" srcId="{97124810-D3FF-4768-91E7-ED51E2091012}" destId="{6B4174FF-9686-4C40-90A0-BC7643FF7E2E}" srcOrd="0" destOrd="0" presId="urn:microsoft.com/office/officeart/2005/8/layout/default"/>
    <dgm:cxn modelId="{2EABB82D-0117-4AB0-87A6-23558FDE72D8}" type="presParOf" srcId="{97124810-D3FF-4768-91E7-ED51E2091012}" destId="{DC2EBE80-B3AC-471C-AC0D-CE3B6F9F48D7}" srcOrd="1" destOrd="0" presId="urn:microsoft.com/office/officeart/2005/8/layout/default"/>
    <dgm:cxn modelId="{0EC1CD0C-828B-426F-A807-BED3D20A8953}" type="presParOf" srcId="{97124810-D3FF-4768-91E7-ED51E2091012}" destId="{DEA7E833-5E98-4BAD-8726-C524187702A9}" srcOrd="2" destOrd="0" presId="urn:microsoft.com/office/officeart/2005/8/layout/default"/>
    <dgm:cxn modelId="{2527D2D8-9101-4CA0-9081-D01BB34AE001}" type="presParOf" srcId="{97124810-D3FF-4768-91E7-ED51E2091012}" destId="{77C7866F-BDF7-4321-B17F-285994EB048D}" srcOrd="3" destOrd="0" presId="urn:microsoft.com/office/officeart/2005/8/layout/default"/>
    <dgm:cxn modelId="{C0BF9FA3-5652-4BEB-B4E0-89B6382EF7CA}" type="presParOf" srcId="{97124810-D3FF-4768-91E7-ED51E2091012}" destId="{0E358BDA-41E2-4AA2-AE88-2A3BCF43F8CE}" srcOrd="4" destOrd="0" presId="urn:microsoft.com/office/officeart/2005/8/layout/default"/>
    <dgm:cxn modelId="{B8CA3167-A954-428C-B307-DF0ABA9AD5AA}" type="presParOf" srcId="{97124810-D3FF-4768-91E7-ED51E2091012}" destId="{58EC3E59-7C41-4774-BF94-173CDF8BC85C}" srcOrd="5" destOrd="0" presId="urn:microsoft.com/office/officeart/2005/8/layout/default"/>
    <dgm:cxn modelId="{622BC72D-560B-4201-B985-66DEB72D635B}" type="presParOf" srcId="{97124810-D3FF-4768-91E7-ED51E2091012}" destId="{7D0379F5-99DE-4040-8640-0E132276A439}" srcOrd="6" destOrd="0" presId="urn:microsoft.com/office/officeart/2005/8/layout/default"/>
    <dgm:cxn modelId="{F673B5EE-133A-490B-9903-287FA1813015}" type="presParOf" srcId="{97124810-D3FF-4768-91E7-ED51E2091012}" destId="{4C81712C-AA82-4370-ADA1-956A17612053}" srcOrd="7" destOrd="0" presId="urn:microsoft.com/office/officeart/2005/8/layout/default"/>
    <dgm:cxn modelId="{181C5E38-204C-4766-A858-A5A6AC2814E6}" type="presParOf" srcId="{97124810-D3FF-4768-91E7-ED51E2091012}" destId="{7EB8B9E7-F4F1-4B06-A44D-6CD47C9AAFC4}" srcOrd="8" destOrd="0" presId="urn:microsoft.com/office/officeart/2005/8/layout/default"/>
    <dgm:cxn modelId="{44DA8899-F162-469F-98F2-C38AD863EB05}" type="presParOf" srcId="{97124810-D3FF-4768-91E7-ED51E2091012}" destId="{9C98F2D2-72E9-45E5-82CC-E84FB29571CD}" srcOrd="9" destOrd="0" presId="urn:microsoft.com/office/officeart/2005/8/layout/default"/>
    <dgm:cxn modelId="{01092892-0DA2-4505-A270-AE725D28393F}" type="presParOf" srcId="{97124810-D3FF-4768-91E7-ED51E2091012}" destId="{41878060-3AEA-4AAE-8AC6-334DEDF8CE0D}" srcOrd="10" destOrd="0" presId="urn:microsoft.com/office/officeart/2005/8/layout/default"/>
    <dgm:cxn modelId="{99312113-A560-48B9-8F34-4F8927A593E6}" type="presParOf" srcId="{97124810-D3FF-4768-91E7-ED51E2091012}" destId="{9EB9BC40-5CB1-4EB4-9717-441048B84C09}" srcOrd="11" destOrd="0" presId="urn:microsoft.com/office/officeart/2005/8/layout/default"/>
    <dgm:cxn modelId="{D6EA23AA-9533-4C38-9CA8-9D0EE0AAC0CA}" type="presParOf" srcId="{97124810-D3FF-4768-91E7-ED51E2091012}" destId="{5B115A4C-C513-4203-99B3-C2F5598DBF92}" srcOrd="12" destOrd="0" presId="urn:microsoft.com/office/officeart/2005/8/layout/default"/>
    <dgm:cxn modelId="{94C82726-B1F1-457D-8CC1-8CD19D115A0A}" type="presParOf" srcId="{97124810-D3FF-4768-91E7-ED51E2091012}" destId="{2538027F-8372-47A7-8DBA-56B3A6625977}" srcOrd="13" destOrd="0" presId="urn:microsoft.com/office/officeart/2005/8/layout/default"/>
    <dgm:cxn modelId="{28542452-BA33-49C8-80E4-A4DC845E55DA}" type="presParOf" srcId="{97124810-D3FF-4768-91E7-ED51E2091012}" destId="{E2EFB0AF-B72B-4117-84CB-94D0C0F3C067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019DC9-0EE7-44C6-8E0C-EB81B1C37FD5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CD13D7F-135A-49F5-A8D4-E35EFB0A617E}">
      <dgm:prSet/>
      <dgm:spPr/>
      <dgm:t>
        <a:bodyPr/>
        <a:lstStyle/>
        <a:p>
          <a:r>
            <a:rPr lang="nl-NL"/>
            <a:t>De student kan op een goede manier antwoorden formuleren</a:t>
          </a:r>
          <a:endParaRPr lang="en-US"/>
        </a:p>
      </dgm:t>
    </dgm:pt>
    <dgm:pt modelId="{2B282C3B-03E5-434B-AE38-295C9AE6B08E}" type="parTrans" cxnId="{8F951C5A-3B79-412A-8D54-2FDB75BDBF58}">
      <dgm:prSet/>
      <dgm:spPr/>
      <dgm:t>
        <a:bodyPr/>
        <a:lstStyle/>
        <a:p>
          <a:endParaRPr lang="en-US"/>
        </a:p>
      </dgm:t>
    </dgm:pt>
    <dgm:pt modelId="{78BA8552-0FE8-452D-9ABB-7445FC0823E3}" type="sibTrans" cxnId="{8F951C5A-3B79-412A-8D54-2FDB75BDBF58}">
      <dgm:prSet/>
      <dgm:spPr/>
      <dgm:t>
        <a:bodyPr/>
        <a:lstStyle/>
        <a:p>
          <a:endParaRPr lang="en-US"/>
        </a:p>
      </dgm:t>
    </dgm:pt>
    <dgm:pt modelId="{148D9C5C-CA90-472D-BF7A-EB6FA0E4CBEC}">
      <dgm:prSet/>
      <dgm:spPr/>
      <dgm:t>
        <a:bodyPr/>
        <a:lstStyle/>
        <a:p>
          <a:r>
            <a:rPr lang="nl-NL"/>
            <a:t>De student weet de natuurlijke leefomgeving van een ezel</a:t>
          </a:r>
          <a:endParaRPr lang="en-US"/>
        </a:p>
      </dgm:t>
    </dgm:pt>
    <dgm:pt modelId="{82BBD8A2-E75A-4ED2-9AB6-BE19A09B6EAA}" type="parTrans" cxnId="{31783A35-631A-43F4-9B16-929C02493584}">
      <dgm:prSet/>
      <dgm:spPr/>
      <dgm:t>
        <a:bodyPr/>
        <a:lstStyle/>
        <a:p>
          <a:endParaRPr lang="en-US"/>
        </a:p>
      </dgm:t>
    </dgm:pt>
    <dgm:pt modelId="{827C95E2-B383-46CA-A43C-7B16C9746B81}" type="sibTrans" cxnId="{31783A35-631A-43F4-9B16-929C02493584}">
      <dgm:prSet/>
      <dgm:spPr/>
      <dgm:t>
        <a:bodyPr/>
        <a:lstStyle/>
        <a:p>
          <a:endParaRPr lang="en-US"/>
        </a:p>
      </dgm:t>
    </dgm:pt>
    <dgm:pt modelId="{6A7B2C85-16D7-4B8B-89E8-0B86E23827A4}">
      <dgm:prSet/>
      <dgm:spPr/>
      <dgm:t>
        <a:bodyPr/>
        <a:lstStyle/>
        <a:p>
          <a:r>
            <a:rPr lang="nl-NL"/>
            <a:t>De student weet de natuurlijke leefomgeving van een paard</a:t>
          </a:r>
          <a:endParaRPr lang="en-US"/>
        </a:p>
      </dgm:t>
    </dgm:pt>
    <dgm:pt modelId="{A163CB9D-700C-41C5-AD8B-0AEFD0F919FC}" type="parTrans" cxnId="{B773AC24-EA8E-4C72-B01B-A6305B2DABC8}">
      <dgm:prSet/>
      <dgm:spPr/>
      <dgm:t>
        <a:bodyPr/>
        <a:lstStyle/>
        <a:p>
          <a:endParaRPr lang="en-US"/>
        </a:p>
      </dgm:t>
    </dgm:pt>
    <dgm:pt modelId="{79484103-79CD-4E61-ABB5-1A62EF44BE1D}" type="sibTrans" cxnId="{B773AC24-EA8E-4C72-B01B-A6305B2DABC8}">
      <dgm:prSet/>
      <dgm:spPr/>
      <dgm:t>
        <a:bodyPr/>
        <a:lstStyle/>
        <a:p>
          <a:endParaRPr lang="en-US"/>
        </a:p>
      </dgm:t>
    </dgm:pt>
    <dgm:pt modelId="{16E64013-DECA-4E91-B14F-C50D6A07AD38}" type="pres">
      <dgm:prSet presAssocID="{8F019DC9-0EE7-44C6-8E0C-EB81B1C37FD5}" presName="diagram" presStyleCnt="0">
        <dgm:presLayoutVars>
          <dgm:dir/>
          <dgm:resizeHandles val="exact"/>
        </dgm:presLayoutVars>
      </dgm:prSet>
      <dgm:spPr/>
    </dgm:pt>
    <dgm:pt modelId="{166461B8-8FBA-419B-9B06-927D8E04584B}" type="pres">
      <dgm:prSet presAssocID="{ECD13D7F-135A-49F5-A8D4-E35EFB0A617E}" presName="node" presStyleLbl="node1" presStyleIdx="0" presStyleCnt="3">
        <dgm:presLayoutVars>
          <dgm:bulletEnabled val="1"/>
        </dgm:presLayoutVars>
      </dgm:prSet>
      <dgm:spPr/>
    </dgm:pt>
    <dgm:pt modelId="{9C952D85-7B6A-4829-B41E-B98D88341051}" type="pres">
      <dgm:prSet presAssocID="{78BA8552-0FE8-452D-9ABB-7445FC0823E3}" presName="sibTrans" presStyleCnt="0"/>
      <dgm:spPr/>
    </dgm:pt>
    <dgm:pt modelId="{CE51302C-9EB4-4959-A247-67838F7DADA6}" type="pres">
      <dgm:prSet presAssocID="{148D9C5C-CA90-472D-BF7A-EB6FA0E4CBEC}" presName="node" presStyleLbl="node1" presStyleIdx="1" presStyleCnt="3">
        <dgm:presLayoutVars>
          <dgm:bulletEnabled val="1"/>
        </dgm:presLayoutVars>
      </dgm:prSet>
      <dgm:spPr/>
    </dgm:pt>
    <dgm:pt modelId="{708F2060-6B05-4257-AC61-E35D25C3CA24}" type="pres">
      <dgm:prSet presAssocID="{827C95E2-B383-46CA-A43C-7B16C9746B81}" presName="sibTrans" presStyleCnt="0"/>
      <dgm:spPr/>
    </dgm:pt>
    <dgm:pt modelId="{8F2C65F6-B327-435B-AC70-018A1D28AB4B}" type="pres">
      <dgm:prSet presAssocID="{6A7B2C85-16D7-4B8B-89E8-0B86E23827A4}" presName="node" presStyleLbl="node1" presStyleIdx="2" presStyleCnt="3">
        <dgm:presLayoutVars>
          <dgm:bulletEnabled val="1"/>
        </dgm:presLayoutVars>
      </dgm:prSet>
      <dgm:spPr/>
    </dgm:pt>
  </dgm:ptLst>
  <dgm:cxnLst>
    <dgm:cxn modelId="{B773AC24-EA8E-4C72-B01B-A6305B2DABC8}" srcId="{8F019DC9-0EE7-44C6-8E0C-EB81B1C37FD5}" destId="{6A7B2C85-16D7-4B8B-89E8-0B86E23827A4}" srcOrd="2" destOrd="0" parTransId="{A163CB9D-700C-41C5-AD8B-0AEFD0F919FC}" sibTransId="{79484103-79CD-4E61-ABB5-1A62EF44BE1D}"/>
    <dgm:cxn modelId="{31783A35-631A-43F4-9B16-929C02493584}" srcId="{8F019DC9-0EE7-44C6-8E0C-EB81B1C37FD5}" destId="{148D9C5C-CA90-472D-BF7A-EB6FA0E4CBEC}" srcOrd="1" destOrd="0" parTransId="{82BBD8A2-E75A-4ED2-9AB6-BE19A09B6EAA}" sibTransId="{827C95E2-B383-46CA-A43C-7B16C9746B81}"/>
    <dgm:cxn modelId="{05750A67-0D5D-4363-9860-A3681B49DD60}" type="presOf" srcId="{6A7B2C85-16D7-4B8B-89E8-0B86E23827A4}" destId="{8F2C65F6-B327-435B-AC70-018A1D28AB4B}" srcOrd="0" destOrd="0" presId="urn:microsoft.com/office/officeart/2005/8/layout/default"/>
    <dgm:cxn modelId="{755A6970-F397-497D-ABF8-FEC9B02A1D01}" type="presOf" srcId="{8F019DC9-0EE7-44C6-8E0C-EB81B1C37FD5}" destId="{16E64013-DECA-4E91-B14F-C50D6A07AD38}" srcOrd="0" destOrd="0" presId="urn:microsoft.com/office/officeart/2005/8/layout/default"/>
    <dgm:cxn modelId="{02B06058-D0FE-4B14-9D6D-5B801CB67EF1}" type="presOf" srcId="{ECD13D7F-135A-49F5-A8D4-E35EFB0A617E}" destId="{166461B8-8FBA-419B-9B06-927D8E04584B}" srcOrd="0" destOrd="0" presId="urn:microsoft.com/office/officeart/2005/8/layout/default"/>
    <dgm:cxn modelId="{8F951C5A-3B79-412A-8D54-2FDB75BDBF58}" srcId="{8F019DC9-0EE7-44C6-8E0C-EB81B1C37FD5}" destId="{ECD13D7F-135A-49F5-A8D4-E35EFB0A617E}" srcOrd="0" destOrd="0" parTransId="{2B282C3B-03E5-434B-AE38-295C9AE6B08E}" sibTransId="{78BA8552-0FE8-452D-9ABB-7445FC0823E3}"/>
    <dgm:cxn modelId="{F045449D-84E2-4CD3-9C1F-09618DDF2C1C}" type="presOf" srcId="{148D9C5C-CA90-472D-BF7A-EB6FA0E4CBEC}" destId="{CE51302C-9EB4-4959-A247-67838F7DADA6}" srcOrd="0" destOrd="0" presId="urn:microsoft.com/office/officeart/2005/8/layout/default"/>
    <dgm:cxn modelId="{06634202-1B1F-4A3D-8FDB-031EC519767F}" type="presParOf" srcId="{16E64013-DECA-4E91-B14F-C50D6A07AD38}" destId="{166461B8-8FBA-419B-9B06-927D8E04584B}" srcOrd="0" destOrd="0" presId="urn:microsoft.com/office/officeart/2005/8/layout/default"/>
    <dgm:cxn modelId="{085B3660-CAF1-4FDF-9210-33D9B3C34330}" type="presParOf" srcId="{16E64013-DECA-4E91-B14F-C50D6A07AD38}" destId="{9C952D85-7B6A-4829-B41E-B98D88341051}" srcOrd="1" destOrd="0" presId="urn:microsoft.com/office/officeart/2005/8/layout/default"/>
    <dgm:cxn modelId="{68772E86-DED3-46F1-8EAD-2E7438FCD6C5}" type="presParOf" srcId="{16E64013-DECA-4E91-B14F-C50D6A07AD38}" destId="{CE51302C-9EB4-4959-A247-67838F7DADA6}" srcOrd="2" destOrd="0" presId="urn:microsoft.com/office/officeart/2005/8/layout/default"/>
    <dgm:cxn modelId="{1B650FD1-DF99-4F0C-9CE7-CF4C222C7746}" type="presParOf" srcId="{16E64013-DECA-4E91-B14F-C50D6A07AD38}" destId="{708F2060-6B05-4257-AC61-E35D25C3CA24}" srcOrd="3" destOrd="0" presId="urn:microsoft.com/office/officeart/2005/8/layout/default"/>
    <dgm:cxn modelId="{76A7C00D-9E65-4B76-9455-049272AD8918}" type="presParOf" srcId="{16E64013-DECA-4E91-B14F-C50D6A07AD38}" destId="{8F2C65F6-B327-435B-AC70-018A1D28AB4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A9035D-2FE7-4A0A-9884-087681FDAA3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946006B2-25A1-478D-A036-BDD2DF5F44D6}">
      <dgm:prSet/>
      <dgm:spPr/>
      <dgm:t>
        <a:bodyPr/>
        <a:lstStyle/>
        <a:p>
          <a:r>
            <a:rPr lang="nl-NL"/>
            <a:t>Pak allemaal even een blaadje/schrift/laptop voor je</a:t>
          </a:r>
          <a:endParaRPr lang="en-US"/>
        </a:p>
      </dgm:t>
    </dgm:pt>
    <dgm:pt modelId="{B3BF80C4-F40C-469C-AA7D-9477B44B0E9F}" type="parTrans" cxnId="{9CA3B4CA-C22A-4A0A-839A-29898412A36A}">
      <dgm:prSet/>
      <dgm:spPr/>
      <dgm:t>
        <a:bodyPr/>
        <a:lstStyle/>
        <a:p>
          <a:endParaRPr lang="en-US"/>
        </a:p>
      </dgm:t>
    </dgm:pt>
    <dgm:pt modelId="{0FF4A4F3-A298-4AC6-BBEB-814BFFD18A51}" type="sibTrans" cxnId="{9CA3B4CA-C22A-4A0A-839A-29898412A36A}">
      <dgm:prSet/>
      <dgm:spPr/>
      <dgm:t>
        <a:bodyPr/>
        <a:lstStyle/>
        <a:p>
          <a:endParaRPr lang="en-US"/>
        </a:p>
      </dgm:t>
    </dgm:pt>
    <dgm:pt modelId="{EF235B56-5416-42A3-80BE-AB8933F02F22}">
      <dgm:prSet/>
      <dgm:spPr/>
      <dgm:t>
        <a:bodyPr/>
        <a:lstStyle/>
        <a:p>
          <a:r>
            <a:rPr lang="nl-NL"/>
            <a:t>Zometeen krijgen jullie theorie</a:t>
          </a:r>
          <a:endParaRPr lang="en-US"/>
        </a:p>
      </dgm:t>
    </dgm:pt>
    <dgm:pt modelId="{DA0CE507-CA4E-4802-BA64-CFB74F90C4D8}" type="parTrans" cxnId="{89982C46-7635-478D-A4FF-36CFEB04AC35}">
      <dgm:prSet/>
      <dgm:spPr/>
      <dgm:t>
        <a:bodyPr/>
        <a:lstStyle/>
        <a:p>
          <a:endParaRPr lang="en-US"/>
        </a:p>
      </dgm:t>
    </dgm:pt>
    <dgm:pt modelId="{17D1E4F8-E2CC-4B4D-A330-566F0EA9C4DA}" type="sibTrans" cxnId="{89982C46-7635-478D-A4FF-36CFEB04AC35}">
      <dgm:prSet/>
      <dgm:spPr/>
      <dgm:t>
        <a:bodyPr/>
        <a:lstStyle/>
        <a:p>
          <a:endParaRPr lang="en-US"/>
        </a:p>
      </dgm:t>
    </dgm:pt>
    <dgm:pt modelId="{410827FD-93A4-48C3-8E56-F2D8E6651E05}">
      <dgm:prSet/>
      <dgm:spPr/>
      <dgm:t>
        <a:bodyPr/>
        <a:lstStyle/>
        <a:p>
          <a:r>
            <a:rPr lang="nl-NL"/>
            <a:t>In de theorie ontbreken woorden/begrippen</a:t>
          </a:r>
          <a:endParaRPr lang="en-US"/>
        </a:p>
      </dgm:t>
    </dgm:pt>
    <dgm:pt modelId="{19D22C0F-6FAE-44CB-87C1-ADF6DD7A7A5B}" type="parTrans" cxnId="{EA9EC3AD-7027-45CB-8C64-E071CE4730CB}">
      <dgm:prSet/>
      <dgm:spPr/>
      <dgm:t>
        <a:bodyPr/>
        <a:lstStyle/>
        <a:p>
          <a:endParaRPr lang="en-US"/>
        </a:p>
      </dgm:t>
    </dgm:pt>
    <dgm:pt modelId="{512E7C17-53C9-4F2A-A218-C63B0E27EB72}" type="sibTrans" cxnId="{EA9EC3AD-7027-45CB-8C64-E071CE4730CB}">
      <dgm:prSet/>
      <dgm:spPr/>
      <dgm:t>
        <a:bodyPr/>
        <a:lstStyle/>
        <a:p>
          <a:endParaRPr lang="en-US"/>
        </a:p>
      </dgm:t>
    </dgm:pt>
    <dgm:pt modelId="{E5773CBE-9247-40E3-8F6E-93D6F34CFD86}">
      <dgm:prSet/>
      <dgm:spPr/>
      <dgm:t>
        <a:bodyPr/>
        <a:lstStyle/>
        <a:p>
          <a:r>
            <a:rPr lang="nl-NL"/>
            <a:t>Schrijf tijdens de les de woorden/begrippen op waarvan jij denkt dat ze op de lege plekken horen te staan</a:t>
          </a:r>
          <a:endParaRPr lang="en-US"/>
        </a:p>
      </dgm:t>
    </dgm:pt>
    <dgm:pt modelId="{E80ECECC-6AE5-44D4-865B-872B715EE5FF}" type="parTrans" cxnId="{958C5161-3ABB-4914-9F0D-0191AF9307CC}">
      <dgm:prSet/>
      <dgm:spPr/>
      <dgm:t>
        <a:bodyPr/>
        <a:lstStyle/>
        <a:p>
          <a:endParaRPr lang="en-US"/>
        </a:p>
      </dgm:t>
    </dgm:pt>
    <dgm:pt modelId="{73ED7233-229A-4F2F-B178-8CEE53E93AD3}" type="sibTrans" cxnId="{958C5161-3ABB-4914-9F0D-0191AF9307CC}">
      <dgm:prSet/>
      <dgm:spPr/>
      <dgm:t>
        <a:bodyPr/>
        <a:lstStyle/>
        <a:p>
          <a:endParaRPr lang="en-US"/>
        </a:p>
      </dgm:t>
    </dgm:pt>
    <dgm:pt modelId="{E7870C60-E819-48F4-BFC0-D7B7A004FF7C}">
      <dgm:prSet/>
      <dgm:spPr/>
      <dgm:t>
        <a:bodyPr/>
        <a:lstStyle/>
        <a:p>
          <a:r>
            <a:rPr lang="nl-NL"/>
            <a:t>Na de theorie bespreken we deze opdracht</a:t>
          </a:r>
          <a:endParaRPr lang="en-US"/>
        </a:p>
      </dgm:t>
    </dgm:pt>
    <dgm:pt modelId="{2C1E9480-5398-440B-AACE-6FBF97887D9F}" type="parTrans" cxnId="{F8A6598F-56B0-4B0E-B023-AD786CB52A90}">
      <dgm:prSet/>
      <dgm:spPr/>
      <dgm:t>
        <a:bodyPr/>
        <a:lstStyle/>
        <a:p>
          <a:endParaRPr lang="en-US"/>
        </a:p>
      </dgm:t>
    </dgm:pt>
    <dgm:pt modelId="{DAB095DE-FA2F-40E6-BCFD-9BB0E128426B}" type="sibTrans" cxnId="{F8A6598F-56B0-4B0E-B023-AD786CB52A90}">
      <dgm:prSet/>
      <dgm:spPr/>
      <dgm:t>
        <a:bodyPr/>
        <a:lstStyle/>
        <a:p>
          <a:endParaRPr lang="en-US"/>
        </a:p>
      </dgm:t>
    </dgm:pt>
    <dgm:pt modelId="{B20063A0-9696-48EF-827F-1CFABD8655F0}" type="pres">
      <dgm:prSet presAssocID="{56A9035D-2FE7-4A0A-9884-087681FDAA39}" presName="diagram" presStyleCnt="0">
        <dgm:presLayoutVars>
          <dgm:dir/>
          <dgm:resizeHandles val="exact"/>
        </dgm:presLayoutVars>
      </dgm:prSet>
      <dgm:spPr/>
    </dgm:pt>
    <dgm:pt modelId="{23FBB85C-539A-423C-9F5F-23B1CF68A68C}" type="pres">
      <dgm:prSet presAssocID="{946006B2-25A1-478D-A036-BDD2DF5F44D6}" presName="node" presStyleLbl="node1" presStyleIdx="0" presStyleCnt="5">
        <dgm:presLayoutVars>
          <dgm:bulletEnabled val="1"/>
        </dgm:presLayoutVars>
      </dgm:prSet>
      <dgm:spPr/>
    </dgm:pt>
    <dgm:pt modelId="{D023918C-D36C-4899-A894-B728614A5689}" type="pres">
      <dgm:prSet presAssocID="{0FF4A4F3-A298-4AC6-BBEB-814BFFD18A51}" presName="sibTrans" presStyleCnt="0"/>
      <dgm:spPr/>
    </dgm:pt>
    <dgm:pt modelId="{CE066B3B-2825-4CC3-B181-DC9AB978EDE7}" type="pres">
      <dgm:prSet presAssocID="{EF235B56-5416-42A3-80BE-AB8933F02F22}" presName="node" presStyleLbl="node1" presStyleIdx="1" presStyleCnt="5">
        <dgm:presLayoutVars>
          <dgm:bulletEnabled val="1"/>
        </dgm:presLayoutVars>
      </dgm:prSet>
      <dgm:spPr/>
    </dgm:pt>
    <dgm:pt modelId="{6CC5DA27-5F27-4219-A165-639970C979A5}" type="pres">
      <dgm:prSet presAssocID="{17D1E4F8-E2CC-4B4D-A330-566F0EA9C4DA}" presName="sibTrans" presStyleCnt="0"/>
      <dgm:spPr/>
    </dgm:pt>
    <dgm:pt modelId="{A09C7EAB-06EA-4F65-AC54-2A45026441A4}" type="pres">
      <dgm:prSet presAssocID="{410827FD-93A4-48C3-8E56-F2D8E6651E05}" presName="node" presStyleLbl="node1" presStyleIdx="2" presStyleCnt="5">
        <dgm:presLayoutVars>
          <dgm:bulletEnabled val="1"/>
        </dgm:presLayoutVars>
      </dgm:prSet>
      <dgm:spPr/>
    </dgm:pt>
    <dgm:pt modelId="{E674F4DE-7CB6-45A2-840A-110734B4D205}" type="pres">
      <dgm:prSet presAssocID="{512E7C17-53C9-4F2A-A218-C63B0E27EB72}" presName="sibTrans" presStyleCnt="0"/>
      <dgm:spPr/>
    </dgm:pt>
    <dgm:pt modelId="{725C1307-8E0F-4809-BBDF-F1441A271DE7}" type="pres">
      <dgm:prSet presAssocID="{E5773CBE-9247-40E3-8F6E-93D6F34CFD86}" presName="node" presStyleLbl="node1" presStyleIdx="3" presStyleCnt="5">
        <dgm:presLayoutVars>
          <dgm:bulletEnabled val="1"/>
        </dgm:presLayoutVars>
      </dgm:prSet>
      <dgm:spPr/>
    </dgm:pt>
    <dgm:pt modelId="{9D23DFA2-593F-412A-ABB1-6D6A368EDA1B}" type="pres">
      <dgm:prSet presAssocID="{73ED7233-229A-4F2F-B178-8CEE53E93AD3}" presName="sibTrans" presStyleCnt="0"/>
      <dgm:spPr/>
    </dgm:pt>
    <dgm:pt modelId="{D4F418FE-42C9-44BA-9B27-B24C4FCA740D}" type="pres">
      <dgm:prSet presAssocID="{E7870C60-E819-48F4-BFC0-D7B7A004FF7C}" presName="node" presStyleLbl="node1" presStyleIdx="4" presStyleCnt="5">
        <dgm:presLayoutVars>
          <dgm:bulletEnabled val="1"/>
        </dgm:presLayoutVars>
      </dgm:prSet>
      <dgm:spPr/>
    </dgm:pt>
  </dgm:ptLst>
  <dgm:cxnLst>
    <dgm:cxn modelId="{FAB3432A-C7D6-464A-9549-EE076794EDA8}" type="presOf" srcId="{410827FD-93A4-48C3-8E56-F2D8E6651E05}" destId="{A09C7EAB-06EA-4F65-AC54-2A45026441A4}" srcOrd="0" destOrd="0" presId="urn:microsoft.com/office/officeart/2005/8/layout/default"/>
    <dgm:cxn modelId="{958C5161-3ABB-4914-9F0D-0191AF9307CC}" srcId="{56A9035D-2FE7-4A0A-9884-087681FDAA39}" destId="{E5773CBE-9247-40E3-8F6E-93D6F34CFD86}" srcOrd="3" destOrd="0" parTransId="{E80ECECC-6AE5-44D4-865B-872B715EE5FF}" sibTransId="{73ED7233-229A-4F2F-B178-8CEE53E93AD3}"/>
    <dgm:cxn modelId="{89982C46-7635-478D-A4FF-36CFEB04AC35}" srcId="{56A9035D-2FE7-4A0A-9884-087681FDAA39}" destId="{EF235B56-5416-42A3-80BE-AB8933F02F22}" srcOrd="1" destOrd="0" parTransId="{DA0CE507-CA4E-4802-BA64-CFB74F90C4D8}" sibTransId="{17D1E4F8-E2CC-4B4D-A330-566F0EA9C4DA}"/>
    <dgm:cxn modelId="{24976D4E-D8BA-4C75-B8B7-FEC7011A59B2}" type="presOf" srcId="{EF235B56-5416-42A3-80BE-AB8933F02F22}" destId="{CE066B3B-2825-4CC3-B181-DC9AB978EDE7}" srcOrd="0" destOrd="0" presId="urn:microsoft.com/office/officeart/2005/8/layout/default"/>
    <dgm:cxn modelId="{FED0A17D-3ED9-4DA7-B3AE-064210A0215D}" type="presOf" srcId="{E7870C60-E819-48F4-BFC0-D7B7A004FF7C}" destId="{D4F418FE-42C9-44BA-9B27-B24C4FCA740D}" srcOrd="0" destOrd="0" presId="urn:microsoft.com/office/officeart/2005/8/layout/default"/>
    <dgm:cxn modelId="{31562387-DEB8-4584-8837-0CF1C57594B5}" type="presOf" srcId="{56A9035D-2FE7-4A0A-9884-087681FDAA39}" destId="{B20063A0-9696-48EF-827F-1CFABD8655F0}" srcOrd="0" destOrd="0" presId="urn:microsoft.com/office/officeart/2005/8/layout/default"/>
    <dgm:cxn modelId="{F8A6598F-56B0-4B0E-B023-AD786CB52A90}" srcId="{56A9035D-2FE7-4A0A-9884-087681FDAA39}" destId="{E7870C60-E819-48F4-BFC0-D7B7A004FF7C}" srcOrd="4" destOrd="0" parTransId="{2C1E9480-5398-440B-AACE-6FBF97887D9F}" sibTransId="{DAB095DE-FA2F-40E6-BCFD-9BB0E128426B}"/>
    <dgm:cxn modelId="{EA9EC3AD-7027-45CB-8C64-E071CE4730CB}" srcId="{56A9035D-2FE7-4A0A-9884-087681FDAA39}" destId="{410827FD-93A4-48C3-8E56-F2D8E6651E05}" srcOrd="2" destOrd="0" parTransId="{19D22C0F-6FAE-44CB-87C1-ADF6DD7A7A5B}" sibTransId="{512E7C17-53C9-4F2A-A218-C63B0E27EB72}"/>
    <dgm:cxn modelId="{F44A4BC0-A5A4-4AEB-A2DF-D4A6AB7D9AC5}" type="presOf" srcId="{946006B2-25A1-478D-A036-BDD2DF5F44D6}" destId="{23FBB85C-539A-423C-9F5F-23B1CF68A68C}" srcOrd="0" destOrd="0" presId="urn:microsoft.com/office/officeart/2005/8/layout/default"/>
    <dgm:cxn modelId="{9CA3B4CA-C22A-4A0A-839A-29898412A36A}" srcId="{56A9035D-2FE7-4A0A-9884-087681FDAA39}" destId="{946006B2-25A1-478D-A036-BDD2DF5F44D6}" srcOrd="0" destOrd="0" parTransId="{B3BF80C4-F40C-469C-AA7D-9477B44B0E9F}" sibTransId="{0FF4A4F3-A298-4AC6-BBEB-814BFFD18A51}"/>
    <dgm:cxn modelId="{4098BCD9-A62D-4E94-8B40-05B2C16C0B2F}" type="presOf" srcId="{E5773CBE-9247-40E3-8F6E-93D6F34CFD86}" destId="{725C1307-8E0F-4809-BBDF-F1441A271DE7}" srcOrd="0" destOrd="0" presId="urn:microsoft.com/office/officeart/2005/8/layout/default"/>
    <dgm:cxn modelId="{0288FEDC-E285-4158-921A-177BDD41596E}" type="presParOf" srcId="{B20063A0-9696-48EF-827F-1CFABD8655F0}" destId="{23FBB85C-539A-423C-9F5F-23B1CF68A68C}" srcOrd="0" destOrd="0" presId="urn:microsoft.com/office/officeart/2005/8/layout/default"/>
    <dgm:cxn modelId="{21E488AC-6D94-4D97-BC8D-EA9BD1137322}" type="presParOf" srcId="{B20063A0-9696-48EF-827F-1CFABD8655F0}" destId="{D023918C-D36C-4899-A894-B728614A5689}" srcOrd="1" destOrd="0" presId="urn:microsoft.com/office/officeart/2005/8/layout/default"/>
    <dgm:cxn modelId="{414E288B-01DA-4E74-8FF4-40FB0135C23A}" type="presParOf" srcId="{B20063A0-9696-48EF-827F-1CFABD8655F0}" destId="{CE066B3B-2825-4CC3-B181-DC9AB978EDE7}" srcOrd="2" destOrd="0" presId="urn:microsoft.com/office/officeart/2005/8/layout/default"/>
    <dgm:cxn modelId="{8C8901D0-79EA-4AB5-8400-F9AC8F9D833D}" type="presParOf" srcId="{B20063A0-9696-48EF-827F-1CFABD8655F0}" destId="{6CC5DA27-5F27-4219-A165-639970C979A5}" srcOrd="3" destOrd="0" presId="urn:microsoft.com/office/officeart/2005/8/layout/default"/>
    <dgm:cxn modelId="{7DC4ABD7-E3FC-43DB-B58E-B91CB3F57C9E}" type="presParOf" srcId="{B20063A0-9696-48EF-827F-1CFABD8655F0}" destId="{A09C7EAB-06EA-4F65-AC54-2A45026441A4}" srcOrd="4" destOrd="0" presId="urn:microsoft.com/office/officeart/2005/8/layout/default"/>
    <dgm:cxn modelId="{D1960B17-E8D7-4A9F-8C44-6A030C5CAA3F}" type="presParOf" srcId="{B20063A0-9696-48EF-827F-1CFABD8655F0}" destId="{E674F4DE-7CB6-45A2-840A-110734B4D205}" srcOrd="5" destOrd="0" presId="urn:microsoft.com/office/officeart/2005/8/layout/default"/>
    <dgm:cxn modelId="{28856B35-DFA7-4368-9332-77AB9AA09BE1}" type="presParOf" srcId="{B20063A0-9696-48EF-827F-1CFABD8655F0}" destId="{725C1307-8E0F-4809-BBDF-F1441A271DE7}" srcOrd="6" destOrd="0" presId="urn:microsoft.com/office/officeart/2005/8/layout/default"/>
    <dgm:cxn modelId="{7F5A2586-0313-42F7-924C-E7563A58C09F}" type="presParOf" srcId="{B20063A0-9696-48EF-827F-1CFABD8655F0}" destId="{9D23DFA2-593F-412A-ABB1-6D6A368EDA1B}" srcOrd="7" destOrd="0" presId="urn:microsoft.com/office/officeart/2005/8/layout/default"/>
    <dgm:cxn modelId="{19CEDA4A-2175-4467-9334-797F6E7CA3C1}" type="presParOf" srcId="{B20063A0-9696-48EF-827F-1CFABD8655F0}" destId="{D4F418FE-42C9-44BA-9B27-B24C4FCA740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B50EB6-DADF-407B-A6AF-DEAE275DFB6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8CB39B-33F2-4822-97F7-669CBAD0089A}">
      <dgm:prSet/>
      <dgm:spPr/>
      <dgm:t>
        <a:bodyPr/>
        <a:lstStyle/>
        <a:p>
          <a:r>
            <a:rPr lang="nl-NL" dirty="0"/>
            <a:t>Paard hoort tot de familie van de __________</a:t>
          </a:r>
          <a:endParaRPr lang="en-US" dirty="0"/>
        </a:p>
      </dgm:t>
    </dgm:pt>
    <dgm:pt modelId="{6FAABDF1-2AFF-4D3C-A693-2DFF01EEFB3A}" type="parTrans" cxnId="{5C8E6D81-89DB-4C6E-B0F8-28828BF4E47B}">
      <dgm:prSet/>
      <dgm:spPr/>
      <dgm:t>
        <a:bodyPr/>
        <a:lstStyle/>
        <a:p>
          <a:endParaRPr lang="en-US"/>
        </a:p>
      </dgm:t>
    </dgm:pt>
    <dgm:pt modelId="{A01E8364-F18B-4D7E-B12E-A698B8A77A0A}" type="sibTrans" cxnId="{5C8E6D81-89DB-4C6E-B0F8-28828BF4E47B}">
      <dgm:prSet/>
      <dgm:spPr/>
      <dgm:t>
        <a:bodyPr/>
        <a:lstStyle/>
        <a:p>
          <a:endParaRPr lang="en-US"/>
        </a:p>
      </dgm:t>
    </dgm:pt>
    <dgm:pt modelId="{202810EE-E894-4153-941A-7AB7C0DD3B21}">
      <dgm:prSet/>
      <dgm:spPr/>
      <dgm:t>
        <a:bodyPr/>
        <a:lstStyle/>
        <a:p>
          <a:r>
            <a:rPr lang="nl-NL" dirty="0"/>
            <a:t>Een pony en paard behoren tot dezelfde diersoort maar verschillen in _____ en______</a:t>
          </a:r>
          <a:endParaRPr lang="en-US" dirty="0"/>
        </a:p>
      </dgm:t>
    </dgm:pt>
    <dgm:pt modelId="{1E21F9C8-A3C5-40E4-B150-853FFD2BAAE8}" type="parTrans" cxnId="{4F886D36-B2E3-4213-ADAC-9CD481D41B10}">
      <dgm:prSet/>
      <dgm:spPr/>
      <dgm:t>
        <a:bodyPr/>
        <a:lstStyle/>
        <a:p>
          <a:endParaRPr lang="en-US"/>
        </a:p>
      </dgm:t>
    </dgm:pt>
    <dgm:pt modelId="{982F1BCA-CC16-4684-8B43-0ADF522F749D}" type="sibTrans" cxnId="{4F886D36-B2E3-4213-ADAC-9CD481D41B10}">
      <dgm:prSet/>
      <dgm:spPr/>
      <dgm:t>
        <a:bodyPr/>
        <a:lstStyle/>
        <a:p>
          <a:endParaRPr lang="en-US"/>
        </a:p>
      </dgm:t>
    </dgm:pt>
    <dgm:pt modelId="{F46ADDC8-DA22-4DA3-AB4E-C3DA12B0C8AB}">
      <dgm:prSet/>
      <dgm:spPr/>
      <dgm:t>
        <a:bodyPr/>
        <a:lstStyle/>
        <a:p>
          <a:r>
            <a:rPr lang="nl-NL" dirty="0"/>
            <a:t>Onderscheid gemaakt op basis van hun_________</a:t>
          </a:r>
          <a:endParaRPr lang="en-US" dirty="0"/>
        </a:p>
      </dgm:t>
    </dgm:pt>
    <dgm:pt modelId="{7AC580E4-5049-4865-82F0-54400EB1F8B2}" type="parTrans" cxnId="{2EFA93EA-19AA-487D-8B0A-506B8A7DB8A7}">
      <dgm:prSet/>
      <dgm:spPr/>
      <dgm:t>
        <a:bodyPr/>
        <a:lstStyle/>
        <a:p>
          <a:endParaRPr lang="en-US"/>
        </a:p>
      </dgm:t>
    </dgm:pt>
    <dgm:pt modelId="{E25F03AC-6CBA-4ED4-8AC2-542B69E1AC2A}" type="sibTrans" cxnId="{2EFA93EA-19AA-487D-8B0A-506B8A7DB8A7}">
      <dgm:prSet/>
      <dgm:spPr/>
      <dgm:t>
        <a:bodyPr/>
        <a:lstStyle/>
        <a:p>
          <a:endParaRPr lang="en-US"/>
        </a:p>
      </dgm:t>
    </dgm:pt>
    <dgm:pt modelId="{8934D5FB-9207-44F0-AC99-A1C908ECF7D0}">
      <dgm:prSet/>
      <dgm:spPr/>
      <dgm:t>
        <a:bodyPr/>
        <a:lstStyle/>
        <a:p>
          <a:r>
            <a:rPr lang="nl-NL" dirty="0"/>
            <a:t>Paardachtige met schofthoogte kleiner dan 157 cm noem je een ______</a:t>
          </a:r>
          <a:endParaRPr lang="en-US" dirty="0"/>
        </a:p>
      </dgm:t>
    </dgm:pt>
    <dgm:pt modelId="{664EF0CE-F734-45E0-B04D-4BE6D1FBA9AB}" type="parTrans" cxnId="{21677993-74D3-4877-AC38-9CE6EB1A445E}">
      <dgm:prSet/>
      <dgm:spPr/>
      <dgm:t>
        <a:bodyPr/>
        <a:lstStyle/>
        <a:p>
          <a:endParaRPr lang="en-US"/>
        </a:p>
      </dgm:t>
    </dgm:pt>
    <dgm:pt modelId="{346228B7-2463-46C2-AE81-A5C5D6D2952B}" type="sibTrans" cxnId="{21677993-74D3-4877-AC38-9CE6EB1A445E}">
      <dgm:prSet/>
      <dgm:spPr/>
      <dgm:t>
        <a:bodyPr/>
        <a:lstStyle/>
        <a:p>
          <a:endParaRPr lang="en-US"/>
        </a:p>
      </dgm:t>
    </dgm:pt>
    <dgm:pt modelId="{876E12B4-787B-443A-89DE-F0B0AAFDE558}">
      <dgm:prSet/>
      <dgm:spPr/>
      <dgm:t>
        <a:bodyPr/>
        <a:lstStyle/>
        <a:p>
          <a:r>
            <a:rPr lang="nl-NL" dirty="0"/>
            <a:t>Paardachtige met schofthoogte groter dan 157 noem je een ______</a:t>
          </a:r>
          <a:endParaRPr lang="en-US" dirty="0"/>
        </a:p>
      </dgm:t>
    </dgm:pt>
    <dgm:pt modelId="{B2F4C0CC-1C9C-4D49-88D2-1D378176C7A7}" type="parTrans" cxnId="{D630799C-2513-4A43-B474-507427E83E32}">
      <dgm:prSet/>
      <dgm:spPr/>
      <dgm:t>
        <a:bodyPr/>
        <a:lstStyle/>
        <a:p>
          <a:endParaRPr lang="en-US"/>
        </a:p>
      </dgm:t>
    </dgm:pt>
    <dgm:pt modelId="{07095833-0E6F-4D47-A598-7D4B4F6C8553}" type="sibTrans" cxnId="{D630799C-2513-4A43-B474-507427E83E32}">
      <dgm:prSet/>
      <dgm:spPr/>
      <dgm:t>
        <a:bodyPr/>
        <a:lstStyle/>
        <a:p>
          <a:endParaRPr lang="en-US"/>
        </a:p>
      </dgm:t>
    </dgm:pt>
    <dgm:pt modelId="{417835A6-3FC3-47D1-82DE-E1433D502BB6}" type="pres">
      <dgm:prSet presAssocID="{6EB50EB6-DADF-407B-A6AF-DEAE275DFB68}" presName="vert0" presStyleCnt="0">
        <dgm:presLayoutVars>
          <dgm:dir/>
          <dgm:animOne val="branch"/>
          <dgm:animLvl val="lvl"/>
        </dgm:presLayoutVars>
      </dgm:prSet>
      <dgm:spPr/>
    </dgm:pt>
    <dgm:pt modelId="{00563A88-0B9E-4FA6-BAC4-BFBB60504FC4}" type="pres">
      <dgm:prSet presAssocID="{818CB39B-33F2-4822-97F7-669CBAD0089A}" presName="thickLine" presStyleLbl="alignNode1" presStyleIdx="0" presStyleCnt="5"/>
      <dgm:spPr/>
    </dgm:pt>
    <dgm:pt modelId="{4DF4158E-9ED4-43B8-8955-BA437D7D15EA}" type="pres">
      <dgm:prSet presAssocID="{818CB39B-33F2-4822-97F7-669CBAD0089A}" presName="horz1" presStyleCnt="0"/>
      <dgm:spPr/>
    </dgm:pt>
    <dgm:pt modelId="{C570F673-5380-483F-A0F0-6E83CA17515E}" type="pres">
      <dgm:prSet presAssocID="{818CB39B-33F2-4822-97F7-669CBAD0089A}" presName="tx1" presStyleLbl="revTx" presStyleIdx="0" presStyleCnt="5"/>
      <dgm:spPr/>
    </dgm:pt>
    <dgm:pt modelId="{9994BB36-2589-4128-8A2F-E8BE02D909EF}" type="pres">
      <dgm:prSet presAssocID="{818CB39B-33F2-4822-97F7-669CBAD0089A}" presName="vert1" presStyleCnt="0"/>
      <dgm:spPr/>
    </dgm:pt>
    <dgm:pt modelId="{E91992E9-F701-47D1-8B23-4E3C9C62766A}" type="pres">
      <dgm:prSet presAssocID="{202810EE-E894-4153-941A-7AB7C0DD3B21}" presName="thickLine" presStyleLbl="alignNode1" presStyleIdx="1" presStyleCnt="5"/>
      <dgm:spPr/>
    </dgm:pt>
    <dgm:pt modelId="{BA2FB6C9-6B17-404B-ACE7-CCA0CC18789D}" type="pres">
      <dgm:prSet presAssocID="{202810EE-E894-4153-941A-7AB7C0DD3B21}" presName="horz1" presStyleCnt="0"/>
      <dgm:spPr/>
    </dgm:pt>
    <dgm:pt modelId="{05C4DE71-4660-4554-BBB7-F3556777E60F}" type="pres">
      <dgm:prSet presAssocID="{202810EE-E894-4153-941A-7AB7C0DD3B21}" presName="tx1" presStyleLbl="revTx" presStyleIdx="1" presStyleCnt="5"/>
      <dgm:spPr/>
    </dgm:pt>
    <dgm:pt modelId="{CBD907E8-1BEF-47FF-9E5D-6327B2F4A26D}" type="pres">
      <dgm:prSet presAssocID="{202810EE-E894-4153-941A-7AB7C0DD3B21}" presName="vert1" presStyleCnt="0"/>
      <dgm:spPr/>
    </dgm:pt>
    <dgm:pt modelId="{067C1111-5FB2-4CEB-8E9A-6FE893B0A367}" type="pres">
      <dgm:prSet presAssocID="{F46ADDC8-DA22-4DA3-AB4E-C3DA12B0C8AB}" presName="thickLine" presStyleLbl="alignNode1" presStyleIdx="2" presStyleCnt="5"/>
      <dgm:spPr/>
    </dgm:pt>
    <dgm:pt modelId="{88142988-E8BB-4CA4-A0B6-B99B7AC06CC0}" type="pres">
      <dgm:prSet presAssocID="{F46ADDC8-DA22-4DA3-AB4E-C3DA12B0C8AB}" presName="horz1" presStyleCnt="0"/>
      <dgm:spPr/>
    </dgm:pt>
    <dgm:pt modelId="{37A83CC4-FDA9-4BC6-9BCA-578EB1002207}" type="pres">
      <dgm:prSet presAssocID="{F46ADDC8-DA22-4DA3-AB4E-C3DA12B0C8AB}" presName="tx1" presStyleLbl="revTx" presStyleIdx="2" presStyleCnt="5"/>
      <dgm:spPr/>
    </dgm:pt>
    <dgm:pt modelId="{6F00968C-5A7A-4174-BDB8-18FBBFD0DD06}" type="pres">
      <dgm:prSet presAssocID="{F46ADDC8-DA22-4DA3-AB4E-C3DA12B0C8AB}" presName="vert1" presStyleCnt="0"/>
      <dgm:spPr/>
    </dgm:pt>
    <dgm:pt modelId="{41BEBAFE-6C3A-4BE6-A75C-458EB50F671D}" type="pres">
      <dgm:prSet presAssocID="{8934D5FB-9207-44F0-AC99-A1C908ECF7D0}" presName="thickLine" presStyleLbl="alignNode1" presStyleIdx="3" presStyleCnt="5"/>
      <dgm:spPr/>
    </dgm:pt>
    <dgm:pt modelId="{549BCCAE-EE43-46AC-B9FC-FCB3E6CB22A6}" type="pres">
      <dgm:prSet presAssocID="{8934D5FB-9207-44F0-AC99-A1C908ECF7D0}" presName="horz1" presStyleCnt="0"/>
      <dgm:spPr/>
    </dgm:pt>
    <dgm:pt modelId="{12A2C7EE-9EBC-4440-8FD7-C73545995DDB}" type="pres">
      <dgm:prSet presAssocID="{8934D5FB-9207-44F0-AC99-A1C908ECF7D0}" presName="tx1" presStyleLbl="revTx" presStyleIdx="3" presStyleCnt="5"/>
      <dgm:spPr/>
    </dgm:pt>
    <dgm:pt modelId="{27C6636B-E55F-455F-804B-C3FD3905D490}" type="pres">
      <dgm:prSet presAssocID="{8934D5FB-9207-44F0-AC99-A1C908ECF7D0}" presName="vert1" presStyleCnt="0"/>
      <dgm:spPr/>
    </dgm:pt>
    <dgm:pt modelId="{B80BD2A9-7D83-4B66-A9DE-DD3E41DA82D4}" type="pres">
      <dgm:prSet presAssocID="{876E12B4-787B-443A-89DE-F0B0AAFDE558}" presName="thickLine" presStyleLbl="alignNode1" presStyleIdx="4" presStyleCnt="5"/>
      <dgm:spPr/>
    </dgm:pt>
    <dgm:pt modelId="{CC59D98F-A9AB-4297-92F2-5A8C36BD6836}" type="pres">
      <dgm:prSet presAssocID="{876E12B4-787B-443A-89DE-F0B0AAFDE558}" presName="horz1" presStyleCnt="0"/>
      <dgm:spPr/>
    </dgm:pt>
    <dgm:pt modelId="{71CBD3A1-648F-4320-B178-E8B80F2C6A2C}" type="pres">
      <dgm:prSet presAssocID="{876E12B4-787B-443A-89DE-F0B0AAFDE558}" presName="tx1" presStyleLbl="revTx" presStyleIdx="4" presStyleCnt="5"/>
      <dgm:spPr/>
    </dgm:pt>
    <dgm:pt modelId="{319CC967-8D49-484B-A89F-D4CD3636B374}" type="pres">
      <dgm:prSet presAssocID="{876E12B4-787B-443A-89DE-F0B0AAFDE558}" presName="vert1" presStyleCnt="0"/>
      <dgm:spPr/>
    </dgm:pt>
  </dgm:ptLst>
  <dgm:cxnLst>
    <dgm:cxn modelId="{4F886D36-B2E3-4213-ADAC-9CD481D41B10}" srcId="{6EB50EB6-DADF-407B-A6AF-DEAE275DFB68}" destId="{202810EE-E894-4153-941A-7AB7C0DD3B21}" srcOrd="1" destOrd="0" parTransId="{1E21F9C8-A3C5-40E4-B150-853FFD2BAAE8}" sibTransId="{982F1BCA-CC16-4684-8B43-0ADF522F749D}"/>
    <dgm:cxn modelId="{F6FD814F-16AC-496F-9365-24B9F0FE4D94}" type="presOf" srcId="{818CB39B-33F2-4822-97F7-669CBAD0089A}" destId="{C570F673-5380-483F-A0F0-6E83CA17515E}" srcOrd="0" destOrd="0" presId="urn:microsoft.com/office/officeart/2008/layout/LinedList"/>
    <dgm:cxn modelId="{50FE8577-7EF8-4505-A80D-7E6A4AE28D47}" type="presOf" srcId="{6EB50EB6-DADF-407B-A6AF-DEAE275DFB68}" destId="{417835A6-3FC3-47D1-82DE-E1433D502BB6}" srcOrd="0" destOrd="0" presId="urn:microsoft.com/office/officeart/2008/layout/LinedList"/>
    <dgm:cxn modelId="{0986A678-7AE2-4A86-9BF1-478BEB671464}" type="presOf" srcId="{876E12B4-787B-443A-89DE-F0B0AAFDE558}" destId="{71CBD3A1-648F-4320-B178-E8B80F2C6A2C}" srcOrd="0" destOrd="0" presId="urn:microsoft.com/office/officeart/2008/layout/LinedList"/>
    <dgm:cxn modelId="{5C8E6D81-89DB-4C6E-B0F8-28828BF4E47B}" srcId="{6EB50EB6-DADF-407B-A6AF-DEAE275DFB68}" destId="{818CB39B-33F2-4822-97F7-669CBAD0089A}" srcOrd="0" destOrd="0" parTransId="{6FAABDF1-2AFF-4D3C-A693-2DFF01EEFB3A}" sibTransId="{A01E8364-F18B-4D7E-B12E-A698B8A77A0A}"/>
    <dgm:cxn modelId="{21677993-74D3-4877-AC38-9CE6EB1A445E}" srcId="{6EB50EB6-DADF-407B-A6AF-DEAE275DFB68}" destId="{8934D5FB-9207-44F0-AC99-A1C908ECF7D0}" srcOrd="3" destOrd="0" parTransId="{664EF0CE-F734-45E0-B04D-4BE6D1FBA9AB}" sibTransId="{346228B7-2463-46C2-AE81-A5C5D6D2952B}"/>
    <dgm:cxn modelId="{D630799C-2513-4A43-B474-507427E83E32}" srcId="{6EB50EB6-DADF-407B-A6AF-DEAE275DFB68}" destId="{876E12B4-787B-443A-89DE-F0B0AAFDE558}" srcOrd="4" destOrd="0" parTransId="{B2F4C0CC-1C9C-4D49-88D2-1D378176C7A7}" sibTransId="{07095833-0E6F-4D47-A598-7D4B4F6C8553}"/>
    <dgm:cxn modelId="{C45FFEA3-9E73-4A3B-BACB-69229E3DF583}" type="presOf" srcId="{202810EE-E894-4153-941A-7AB7C0DD3B21}" destId="{05C4DE71-4660-4554-BBB7-F3556777E60F}" srcOrd="0" destOrd="0" presId="urn:microsoft.com/office/officeart/2008/layout/LinedList"/>
    <dgm:cxn modelId="{6F289BC5-DF6C-4124-9F34-4AA948940A18}" type="presOf" srcId="{8934D5FB-9207-44F0-AC99-A1C908ECF7D0}" destId="{12A2C7EE-9EBC-4440-8FD7-C73545995DDB}" srcOrd="0" destOrd="0" presId="urn:microsoft.com/office/officeart/2008/layout/LinedList"/>
    <dgm:cxn modelId="{9E5B23DE-28F7-4B5D-82AB-72E6F2751FB8}" type="presOf" srcId="{F46ADDC8-DA22-4DA3-AB4E-C3DA12B0C8AB}" destId="{37A83CC4-FDA9-4BC6-9BCA-578EB1002207}" srcOrd="0" destOrd="0" presId="urn:microsoft.com/office/officeart/2008/layout/LinedList"/>
    <dgm:cxn modelId="{2EFA93EA-19AA-487D-8B0A-506B8A7DB8A7}" srcId="{6EB50EB6-DADF-407B-A6AF-DEAE275DFB68}" destId="{F46ADDC8-DA22-4DA3-AB4E-C3DA12B0C8AB}" srcOrd="2" destOrd="0" parTransId="{7AC580E4-5049-4865-82F0-54400EB1F8B2}" sibTransId="{E25F03AC-6CBA-4ED4-8AC2-542B69E1AC2A}"/>
    <dgm:cxn modelId="{D1288670-DE18-437F-86A7-EF1803F88ADB}" type="presParOf" srcId="{417835A6-3FC3-47D1-82DE-E1433D502BB6}" destId="{00563A88-0B9E-4FA6-BAC4-BFBB60504FC4}" srcOrd="0" destOrd="0" presId="urn:microsoft.com/office/officeart/2008/layout/LinedList"/>
    <dgm:cxn modelId="{B638C6D4-046A-4E7A-B0C5-21D1219F05D5}" type="presParOf" srcId="{417835A6-3FC3-47D1-82DE-E1433D502BB6}" destId="{4DF4158E-9ED4-43B8-8955-BA437D7D15EA}" srcOrd="1" destOrd="0" presId="urn:microsoft.com/office/officeart/2008/layout/LinedList"/>
    <dgm:cxn modelId="{CA4FB14D-A0FD-447B-B3A9-076272570E4D}" type="presParOf" srcId="{4DF4158E-9ED4-43B8-8955-BA437D7D15EA}" destId="{C570F673-5380-483F-A0F0-6E83CA17515E}" srcOrd="0" destOrd="0" presId="urn:microsoft.com/office/officeart/2008/layout/LinedList"/>
    <dgm:cxn modelId="{DE8324C5-302D-48FC-ABA1-8AC776A50346}" type="presParOf" srcId="{4DF4158E-9ED4-43B8-8955-BA437D7D15EA}" destId="{9994BB36-2589-4128-8A2F-E8BE02D909EF}" srcOrd="1" destOrd="0" presId="urn:microsoft.com/office/officeart/2008/layout/LinedList"/>
    <dgm:cxn modelId="{BEE166F4-53EC-4F8E-A79F-03CC98DF5A75}" type="presParOf" srcId="{417835A6-3FC3-47D1-82DE-E1433D502BB6}" destId="{E91992E9-F701-47D1-8B23-4E3C9C62766A}" srcOrd="2" destOrd="0" presId="urn:microsoft.com/office/officeart/2008/layout/LinedList"/>
    <dgm:cxn modelId="{B86A7B1D-6451-40D4-AE6D-8EE9E8D8D416}" type="presParOf" srcId="{417835A6-3FC3-47D1-82DE-E1433D502BB6}" destId="{BA2FB6C9-6B17-404B-ACE7-CCA0CC18789D}" srcOrd="3" destOrd="0" presId="urn:microsoft.com/office/officeart/2008/layout/LinedList"/>
    <dgm:cxn modelId="{29EDAFAF-CABC-472A-9FBD-2D54F197B1E8}" type="presParOf" srcId="{BA2FB6C9-6B17-404B-ACE7-CCA0CC18789D}" destId="{05C4DE71-4660-4554-BBB7-F3556777E60F}" srcOrd="0" destOrd="0" presId="urn:microsoft.com/office/officeart/2008/layout/LinedList"/>
    <dgm:cxn modelId="{D0FF3B5E-3338-4BBB-8013-286956FA085F}" type="presParOf" srcId="{BA2FB6C9-6B17-404B-ACE7-CCA0CC18789D}" destId="{CBD907E8-1BEF-47FF-9E5D-6327B2F4A26D}" srcOrd="1" destOrd="0" presId="urn:microsoft.com/office/officeart/2008/layout/LinedList"/>
    <dgm:cxn modelId="{66F1028C-66D9-4F71-AF0A-76B90CB77B03}" type="presParOf" srcId="{417835A6-3FC3-47D1-82DE-E1433D502BB6}" destId="{067C1111-5FB2-4CEB-8E9A-6FE893B0A367}" srcOrd="4" destOrd="0" presId="urn:microsoft.com/office/officeart/2008/layout/LinedList"/>
    <dgm:cxn modelId="{FC9DC91A-FC4A-4E0D-9CD7-64096BCA8605}" type="presParOf" srcId="{417835A6-3FC3-47D1-82DE-E1433D502BB6}" destId="{88142988-E8BB-4CA4-A0B6-B99B7AC06CC0}" srcOrd="5" destOrd="0" presId="urn:microsoft.com/office/officeart/2008/layout/LinedList"/>
    <dgm:cxn modelId="{555A7A3A-265B-4D9B-BF26-EECDC4A23821}" type="presParOf" srcId="{88142988-E8BB-4CA4-A0B6-B99B7AC06CC0}" destId="{37A83CC4-FDA9-4BC6-9BCA-578EB1002207}" srcOrd="0" destOrd="0" presId="urn:microsoft.com/office/officeart/2008/layout/LinedList"/>
    <dgm:cxn modelId="{CBE7A041-FF70-4870-BB13-4125909CABE8}" type="presParOf" srcId="{88142988-E8BB-4CA4-A0B6-B99B7AC06CC0}" destId="{6F00968C-5A7A-4174-BDB8-18FBBFD0DD06}" srcOrd="1" destOrd="0" presId="urn:microsoft.com/office/officeart/2008/layout/LinedList"/>
    <dgm:cxn modelId="{01E86A8C-7443-453F-A692-6139D6E0F5D5}" type="presParOf" srcId="{417835A6-3FC3-47D1-82DE-E1433D502BB6}" destId="{41BEBAFE-6C3A-4BE6-A75C-458EB50F671D}" srcOrd="6" destOrd="0" presId="urn:microsoft.com/office/officeart/2008/layout/LinedList"/>
    <dgm:cxn modelId="{A78E072A-25ED-4AA3-843F-ECDF15FA759D}" type="presParOf" srcId="{417835A6-3FC3-47D1-82DE-E1433D502BB6}" destId="{549BCCAE-EE43-46AC-B9FC-FCB3E6CB22A6}" srcOrd="7" destOrd="0" presId="urn:microsoft.com/office/officeart/2008/layout/LinedList"/>
    <dgm:cxn modelId="{E3F7E85C-325A-4DF7-802B-C2FAAB049C11}" type="presParOf" srcId="{549BCCAE-EE43-46AC-B9FC-FCB3E6CB22A6}" destId="{12A2C7EE-9EBC-4440-8FD7-C73545995DDB}" srcOrd="0" destOrd="0" presId="urn:microsoft.com/office/officeart/2008/layout/LinedList"/>
    <dgm:cxn modelId="{58F283A8-226F-4E2E-A82D-916123F824E5}" type="presParOf" srcId="{549BCCAE-EE43-46AC-B9FC-FCB3E6CB22A6}" destId="{27C6636B-E55F-455F-804B-C3FD3905D490}" srcOrd="1" destOrd="0" presId="urn:microsoft.com/office/officeart/2008/layout/LinedList"/>
    <dgm:cxn modelId="{FF3EA27C-78B5-45E5-A2CA-C508C9285CEC}" type="presParOf" srcId="{417835A6-3FC3-47D1-82DE-E1433D502BB6}" destId="{B80BD2A9-7D83-4B66-A9DE-DD3E41DA82D4}" srcOrd="8" destOrd="0" presId="urn:microsoft.com/office/officeart/2008/layout/LinedList"/>
    <dgm:cxn modelId="{09399242-55CA-41A3-B3FC-9921BE4D209A}" type="presParOf" srcId="{417835A6-3FC3-47D1-82DE-E1433D502BB6}" destId="{CC59D98F-A9AB-4297-92F2-5A8C36BD6836}" srcOrd="9" destOrd="0" presId="urn:microsoft.com/office/officeart/2008/layout/LinedList"/>
    <dgm:cxn modelId="{F0EE6C2B-BFF4-47F1-873F-F81F11EC8265}" type="presParOf" srcId="{CC59D98F-A9AB-4297-92F2-5A8C36BD6836}" destId="{71CBD3A1-648F-4320-B178-E8B80F2C6A2C}" srcOrd="0" destOrd="0" presId="urn:microsoft.com/office/officeart/2008/layout/LinedList"/>
    <dgm:cxn modelId="{043C4599-E081-41BC-93A8-7067FF330D73}" type="presParOf" srcId="{CC59D98F-A9AB-4297-92F2-5A8C36BD6836}" destId="{319CC967-8D49-484B-A89F-D4CD3636B37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CB43FE-A2F6-47D1-A327-6BC5197492B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D677160-9DFB-49F1-80F6-58AD0F6628FD}">
      <dgm:prSet/>
      <dgm:spPr/>
      <dgm:t>
        <a:bodyPr/>
        <a:lstStyle/>
        <a:p>
          <a:r>
            <a:rPr lang="nl-NL"/>
            <a:t>Ezel is een ____ hoevige</a:t>
          </a:r>
          <a:endParaRPr lang="en-US"/>
        </a:p>
      </dgm:t>
    </dgm:pt>
    <dgm:pt modelId="{4856F76D-99A0-44EE-9E14-6454B3D04ABA}" type="parTrans" cxnId="{9316179D-ABE9-4FCD-96D4-1018A3618A21}">
      <dgm:prSet/>
      <dgm:spPr/>
      <dgm:t>
        <a:bodyPr/>
        <a:lstStyle/>
        <a:p>
          <a:endParaRPr lang="en-US"/>
        </a:p>
      </dgm:t>
    </dgm:pt>
    <dgm:pt modelId="{9FE7FBE8-C34E-49B0-890C-D512A07F59B6}" type="sibTrans" cxnId="{9316179D-ABE9-4FCD-96D4-1018A3618A21}">
      <dgm:prSet/>
      <dgm:spPr/>
      <dgm:t>
        <a:bodyPr/>
        <a:lstStyle/>
        <a:p>
          <a:endParaRPr lang="en-US"/>
        </a:p>
      </dgm:t>
    </dgm:pt>
    <dgm:pt modelId="{3886BBA5-4714-4190-8D80-391CB61D35E4}">
      <dgm:prSet/>
      <dgm:spPr/>
      <dgm:t>
        <a:bodyPr/>
        <a:lstStyle/>
        <a:p>
          <a:r>
            <a:rPr lang="nl-NL"/>
            <a:t>Stamt af van de _________woestijnen</a:t>
          </a:r>
          <a:endParaRPr lang="en-US"/>
        </a:p>
      </dgm:t>
    </dgm:pt>
    <dgm:pt modelId="{24D1C0D1-C209-48E1-BBBC-A086D1F1720E}" type="parTrans" cxnId="{930D99FB-D0DE-472E-BC1B-FD511156F590}">
      <dgm:prSet/>
      <dgm:spPr/>
      <dgm:t>
        <a:bodyPr/>
        <a:lstStyle/>
        <a:p>
          <a:endParaRPr lang="en-US"/>
        </a:p>
      </dgm:t>
    </dgm:pt>
    <dgm:pt modelId="{06F74278-61D7-46ED-8DB4-88990B51D727}" type="sibTrans" cxnId="{930D99FB-D0DE-472E-BC1B-FD511156F590}">
      <dgm:prSet/>
      <dgm:spPr/>
      <dgm:t>
        <a:bodyPr/>
        <a:lstStyle/>
        <a:p>
          <a:endParaRPr lang="en-US"/>
        </a:p>
      </dgm:t>
    </dgm:pt>
    <dgm:pt modelId="{B4268501-236A-4B49-B911-D064BAFFC9DE}">
      <dgm:prSet/>
      <dgm:spPr/>
      <dgm:t>
        <a:bodyPr/>
        <a:lstStyle/>
        <a:p>
          <a:r>
            <a:rPr lang="nl-NL"/>
            <a:t>Ze hebben langere ________</a:t>
          </a:r>
          <a:endParaRPr lang="en-US"/>
        </a:p>
      </dgm:t>
    </dgm:pt>
    <dgm:pt modelId="{FA6EB271-551E-4DAD-88FF-50BB6010A47F}" type="parTrans" cxnId="{9869707A-BD22-4307-836E-DC6938C574F7}">
      <dgm:prSet/>
      <dgm:spPr/>
      <dgm:t>
        <a:bodyPr/>
        <a:lstStyle/>
        <a:p>
          <a:endParaRPr lang="en-US"/>
        </a:p>
      </dgm:t>
    </dgm:pt>
    <dgm:pt modelId="{F51036F9-D036-4C21-9550-B35964ACEFDF}" type="sibTrans" cxnId="{9869707A-BD22-4307-836E-DC6938C574F7}">
      <dgm:prSet/>
      <dgm:spPr/>
      <dgm:t>
        <a:bodyPr/>
        <a:lstStyle/>
        <a:p>
          <a:endParaRPr lang="en-US"/>
        </a:p>
      </dgm:t>
    </dgm:pt>
    <dgm:pt modelId="{590228BF-71DE-4278-BDE5-0478A15A509B}">
      <dgm:prSet/>
      <dgm:spPr/>
      <dgm:t>
        <a:bodyPr/>
        <a:lstStyle/>
        <a:p>
          <a:r>
            <a:rPr lang="nl-NL"/>
            <a:t>Ezels kunnen tussen de 30 en ____ jaar oud worden</a:t>
          </a:r>
          <a:endParaRPr lang="en-US"/>
        </a:p>
      </dgm:t>
    </dgm:pt>
    <dgm:pt modelId="{E3DB4E9B-3D84-451A-B590-57B46C7B51C4}" type="parTrans" cxnId="{6B93C089-C8F5-4FE3-AFA2-27122AF20C9E}">
      <dgm:prSet/>
      <dgm:spPr/>
      <dgm:t>
        <a:bodyPr/>
        <a:lstStyle/>
        <a:p>
          <a:endParaRPr lang="en-US"/>
        </a:p>
      </dgm:t>
    </dgm:pt>
    <dgm:pt modelId="{81078430-5E4D-432D-B0AB-6AC9918DA297}" type="sibTrans" cxnId="{6B93C089-C8F5-4FE3-AFA2-27122AF20C9E}">
      <dgm:prSet/>
      <dgm:spPr/>
      <dgm:t>
        <a:bodyPr/>
        <a:lstStyle/>
        <a:p>
          <a:endParaRPr lang="en-US"/>
        </a:p>
      </dgm:t>
    </dgm:pt>
    <dgm:pt modelId="{C8879C5D-C2E0-47B1-A840-B809DFEA49F5}">
      <dgm:prSet/>
      <dgm:spPr/>
      <dgm:t>
        <a:bodyPr/>
        <a:lstStyle/>
        <a:p>
          <a:r>
            <a:rPr lang="nl-NL"/>
            <a:t>Ezels en paarden kunnen met elkaar paren</a:t>
          </a:r>
          <a:endParaRPr lang="en-US"/>
        </a:p>
      </dgm:t>
    </dgm:pt>
    <dgm:pt modelId="{48317830-F823-43C1-9966-BEFB42482ED2}" type="parTrans" cxnId="{CB1AF6DB-1F7A-436B-9195-58B6F060E283}">
      <dgm:prSet/>
      <dgm:spPr/>
      <dgm:t>
        <a:bodyPr/>
        <a:lstStyle/>
        <a:p>
          <a:endParaRPr lang="en-US"/>
        </a:p>
      </dgm:t>
    </dgm:pt>
    <dgm:pt modelId="{5437F87C-9544-43D7-B1DE-DAE596C6B72E}" type="sibTrans" cxnId="{CB1AF6DB-1F7A-436B-9195-58B6F060E283}">
      <dgm:prSet/>
      <dgm:spPr/>
      <dgm:t>
        <a:bodyPr/>
        <a:lstStyle/>
        <a:p>
          <a:endParaRPr lang="en-US"/>
        </a:p>
      </dgm:t>
    </dgm:pt>
    <dgm:pt modelId="{86A45E14-CEAD-45EF-996D-66E19765B27F}" type="pres">
      <dgm:prSet presAssocID="{59CB43FE-A2F6-47D1-A327-6BC5197492BF}" presName="linear" presStyleCnt="0">
        <dgm:presLayoutVars>
          <dgm:animLvl val="lvl"/>
          <dgm:resizeHandles val="exact"/>
        </dgm:presLayoutVars>
      </dgm:prSet>
      <dgm:spPr/>
    </dgm:pt>
    <dgm:pt modelId="{527C5089-BD28-4E3E-BDAF-D20919107057}" type="pres">
      <dgm:prSet presAssocID="{9D677160-9DFB-49F1-80F6-58AD0F6628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299FF42-8914-4FC2-9A67-5FA645641B33}" type="pres">
      <dgm:prSet presAssocID="{9FE7FBE8-C34E-49B0-890C-D512A07F59B6}" presName="spacer" presStyleCnt="0"/>
      <dgm:spPr/>
    </dgm:pt>
    <dgm:pt modelId="{D78A4B4F-08D1-4CB1-B556-608C8171E753}" type="pres">
      <dgm:prSet presAssocID="{3886BBA5-4714-4190-8D80-391CB61D35E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69E6723-87B7-4F94-AC58-4659066AF956}" type="pres">
      <dgm:prSet presAssocID="{06F74278-61D7-46ED-8DB4-88990B51D727}" presName="spacer" presStyleCnt="0"/>
      <dgm:spPr/>
    </dgm:pt>
    <dgm:pt modelId="{E9EA8FB8-0396-49D0-A518-34E2382D2513}" type="pres">
      <dgm:prSet presAssocID="{B4268501-236A-4B49-B911-D064BAFFC9D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EDE539C-7504-4A73-900A-E8B628B18A43}" type="pres">
      <dgm:prSet presAssocID="{F51036F9-D036-4C21-9550-B35964ACEFDF}" presName="spacer" presStyleCnt="0"/>
      <dgm:spPr/>
    </dgm:pt>
    <dgm:pt modelId="{FCC49195-1DE2-488B-A830-34E528F31ADE}" type="pres">
      <dgm:prSet presAssocID="{590228BF-71DE-4278-BDE5-0478A15A509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A8C978D-0644-4F21-95A8-E749D18E451E}" type="pres">
      <dgm:prSet presAssocID="{81078430-5E4D-432D-B0AB-6AC9918DA297}" presName="spacer" presStyleCnt="0"/>
      <dgm:spPr/>
    </dgm:pt>
    <dgm:pt modelId="{064ECD33-6A3E-4529-95EB-B2C44076EAC3}" type="pres">
      <dgm:prSet presAssocID="{C8879C5D-C2E0-47B1-A840-B809DFEA49F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5C9AC66-12BF-4534-95DD-4D0042D879A9}" type="presOf" srcId="{3886BBA5-4714-4190-8D80-391CB61D35E4}" destId="{D78A4B4F-08D1-4CB1-B556-608C8171E753}" srcOrd="0" destOrd="0" presId="urn:microsoft.com/office/officeart/2005/8/layout/vList2"/>
    <dgm:cxn modelId="{9869707A-BD22-4307-836E-DC6938C574F7}" srcId="{59CB43FE-A2F6-47D1-A327-6BC5197492BF}" destId="{B4268501-236A-4B49-B911-D064BAFFC9DE}" srcOrd="2" destOrd="0" parTransId="{FA6EB271-551E-4DAD-88FF-50BB6010A47F}" sibTransId="{F51036F9-D036-4C21-9550-B35964ACEFDF}"/>
    <dgm:cxn modelId="{6B93C089-C8F5-4FE3-AFA2-27122AF20C9E}" srcId="{59CB43FE-A2F6-47D1-A327-6BC5197492BF}" destId="{590228BF-71DE-4278-BDE5-0478A15A509B}" srcOrd="3" destOrd="0" parTransId="{E3DB4E9B-3D84-451A-B590-57B46C7B51C4}" sibTransId="{81078430-5E4D-432D-B0AB-6AC9918DA297}"/>
    <dgm:cxn modelId="{B1543198-40AE-49FE-A0F2-DDDE7215C343}" type="presOf" srcId="{590228BF-71DE-4278-BDE5-0478A15A509B}" destId="{FCC49195-1DE2-488B-A830-34E528F31ADE}" srcOrd="0" destOrd="0" presId="urn:microsoft.com/office/officeart/2005/8/layout/vList2"/>
    <dgm:cxn modelId="{9316179D-ABE9-4FCD-96D4-1018A3618A21}" srcId="{59CB43FE-A2F6-47D1-A327-6BC5197492BF}" destId="{9D677160-9DFB-49F1-80F6-58AD0F6628FD}" srcOrd="0" destOrd="0" parTransId="{4856F76D-99A0-44EE-9E14-6454B3D04ABA}" sibTransId="{9FE7FBE8-C34E-49B0-890C-D512A07F59B6}"/>
    <dgm:cxn modelId="{DDBE09C8-7AC6-4104-9431-F94FCD799EF3}" type="presOf" srcId="{B4268501-236A-4B49-B911-D064BAFFC9DE}" destId="{E9EA8FB8-0396-49D0-A518-34E2382D2513}" srcOrd="0" destOrd="0" presId="urn:microsoft.com/office/officeart/2005/8/layout/vList2"/>
    <dgm:cxn modelId="{14A4E5D8-1A4A-4149-BCB4-F170983428C7}" type="presOf" srcId="{C8879C5D-C2E0-47B1-A840-B809DFEA49F5}" destId="{064ECD33-6A3E-4529-95EB-B2C44076EAC3}" srcOrd="0" destOrd="0" presId="urn:microsoft.com/office/officeart/2005/8/layout/vList2"/>
    <dgm:cxn modelId="{CB1AF6DB-1F7A-436B-9195-58B6F060E283}" srcId="{59CB43FE-A2F6-47D1-A327-6BC5197492BF}" destId="{C8879C5D-C2E0-47B1-A840-B809DFEA49F5}" srcOrd="4" destOrd="0" parTransId="{48317830-F823-43C1-9966-BEFB42482ED2}" sibTransId="{5437F87C-9544-43D7-B1DE-DAE596C6B72E}"/>
    <dgm:cxn modelId="{C6CD0FDF-7492-44E3-80C2-2998938B5CB2}" type="presOf" srcId="{59CB43FE-A2F6-47D1-A327-6BC5197492BF}" destId="{86A45E14-CEAD-45EF-996D-66E19765B27F}" srcOrd="0" destOrd="0" presId="urn:microsoft.com/office/officeart/2005/8/layout/vList2"/>
    <dgm:cxn modelId="{D32D10E1-FA5E-463C-91AA-91252A4E2270}" type="presOf" srcId="{9D677160-9DFB-49F1-80F6-58AD0F6628FD}" destId="{527C5089-BD28-4E3E-BDAF-D20919107057}" srcOrd="0" destOrd="0" presId="urn:microsoft.com/office/officeart/2005/8/layout/vList2"/>
    <dgm:cxn modelId="{930D99FB-D0DE-472E-BC1B-FD511156F590}" srcId="{59CB43FE-A2F6-47D1-A327-6BC5197492BF}" destId="{3886BBA5-4714-4190-8D80-391CB61D35E4}" srcOrd="1" destOrd="0" parTransId="{24D1C0D1-C209-48E1-BBBC-A086D1F1720E}" sibTransId="{06F74278-61D7-46ED-8DB4-88990B51D727}"/>
    <dgm:cxn modelId="{135F3BC9-D771-4F50-9753-E255940C68E8}" type="presParOf" srcId="{86A45E14-CEAD-45EF-996D-66E19765B27F}" destId="{527C5089-BD28-4E3E-BDAF-D20919107057}" srcOrd="0" destOrd="0" presId="urn:microsoft.com/office/officeart/2005/8/layout/vList2"/>
    <dgm:cxn modelId="{52208EE4-679C-4A18-9422-C441FADB2897}" type="presParOf" srcId="{86A45E14-CEAD-45EF-996D-66E19765B27F}" destId="{1299FF42-8914-4FC2-9A67-5FA645641B33}" srcOrd="1" destOrd="0" presId="urn:microsoft.com/office/officeart/2005/8/layout/vList2"/>
    <dgm:cxn modelId="{5B28DED3-C094-4B13-AF10-CA223C95338E}" type="presParOf" srcId="{86A45E14-CEAD-45EF-996D-66E19765B27F}" destId="{D78A4B4F-08D1-4CB1-B556-608C8171E753}" srcOrd="2" destOrd="0" presId="urn:microsoft.com/office/officeart/2005/8/layout/vList2"/>
    <dgm:cxn modelId="{1FD564B0-495B-4D09-8FBD-2BBD073ADDD5}" type="presParOf" srcId="{86A45E14-CEAD-45EF-996D-66E19765B27F}" destId="{369E6723-87B7-4F94-AC58-4659066AF956}" srcOrd="3" destOrd="0" presId="urn:microsoft.com/office/officeart/2005/8/layout/vList2"/>
    <dgm:cxn modelId="{12A18942-1F89-4805-8AD9-39593CD227C4}" type="presParOf" srcId="{86A45E14-CEAD-45EF-996D-66E19765B27F}" destId="{E9EA8FB8-0396-49D0-A518-34E2382D2513}" srcOrd="4" destOrd="0" presId="urn:microsoft.com/office/officeart/2005/8/layout/vList2"/>
    <dgm:cxn modelId="{1ACD17E8-E378-4C46-BE5B-FAC62EEF83AF}" type="presParOf" srcId="{86A45E14-CEAD-45EF-996D-66E19765B27F}" destId="{5EDE539C-7504-4A73-900A-E8B628B18A43}" srcOrd="5" destOrd="0" presId="urn:microsoft.com/office/officeart/2005/8/layout/vList2"/>
    <dgm:cxn modelId="{E9D8EE32-0EE6-4054-884A-7546FA37A2FD}" type="presParOf" srcId="{86A45E14-CEAD-45EF-996D-66E19765B27F}" destId="{FCC49195-1DE2-488B-A830-34E528F31ADE}" srcOrd="6" destOrd="0" presId="urn:microsoft.com/office/officeart/2005/8/layout/vList2"/>
    <dgm:cxn modelId="{C8C45E5C-C554-49F2-B2B4-5E05ACFD4981}" type="presParOf" srcId="{86A45E14-CEAD-45EF-996D-66E19765B27F}" destId="{9A8C978D-0644-4F21-95A8-E749D18E451E}" srcOrd="7" destOrd="0" presId="urn:microsoft.com/office/officeart/2005/8/layout/vList2"/>
    <dgm:cxn modelId="{DAE3EA1A-6ED9-4DC3-8151-371799E529BA}" type="presParOf" srcId="{86A45E14-CEAD-45EF-996D-66E19765B27F}" destId="{064ECD33-6A3E-4529-95EB-B2C44076EA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2A00005-D39F-457A-816D-340AF4A3F0B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C3F27C9-45DD-4007-BC29-F3CE51A6C576}">
      <dgm:prSet/>
      <dgm:spPr/>
      <dgm:t>
        <a:bodyPr/>
        <a:lstStyle/>
        <a:p>
          <a:r>
            <a:rPr lang="nl-NL"/>
            <a:t>Wat hebben jullie ingevuld</a:t>
          </a:r>
          <a:endParaRPr lang="en-US"/>
        </a:p>
      </dgm:t>
    </dgm:pt>
    <dgm:pt modelId="{E0EEEF0A-86E7-4896-B55E-42C6BEAF1FF2}" type="parTrans" cxnId="{FB4436D6-F324-4817-8411-BC4F5AC8D6F0}">
      <dgm:prSet/>
      <dgm:spPr/>
      <dgm:t>
        <a:bodyPr/>
        <a:lstStyle/>
        <a:p>
          <a:endParaRPr lang="en-US"/>
        </a:p>
      </dgm:t>
    </dgm:pt>
    <dgm:pt modelId="{D3828C2F-D755-4545-BE7C-324124537A3A}" type="sibTrans" cxnId="{FB4436D6-F324-4817-8411-BC4F5AC8D6F0}">
      <dgm:prSet/>
      <dgm:spPr/>
      <dgm:t>
        <a:bodyPr/>
        <a:lstStyle/>
        <a:p>
          <a:endParaRPr lang="en-US"/>
        </a:p>
      </dgm:t>
    </dgm:pt>
    <dgm:pt modelId="{39F0379C-4160-4357-8BD1-5630C87C4FB4}">
      <dgm:prSet/>
      <dgm:spPr/>
      <dgm:t>
        <a:bodyPr/>
        <a:lstStyle/>
        <a:p>
          <a:r>
            <a:rPr lang="nl-NL"/>
            <a:t>Per dia bespreken</a:t>
          </a:r>
          <a:endParaRPr lang="en-US"/>
        </a:p>
      </dgm:t>
    </dgm:pt>
    <dgm:pt modelId="{18D2C6CC-D92A-4DA5-A35C-FF62D3FB3D9B}" type="parTrans" cxnId="{A9726B23-317B-4852-B38F-EFF1A3447504}">
      <dgm:prSet/>
      <dgm:spPr/>
      <dgm:t>
        <a:bodyPr/>
        <a:lstStyle/>
        <a:p>
          <a:endParaRPr lang="en-US"/>
        </a:p>
      </dgm:t>
    </dgm:pt>
    <dgm:pt modelId="{8F52B351-5CC1-4BBC-B65D-E0116EF6635E}" type="sibTrans" cxnId="{A9726B23-317B-4852-B38F-EFF1A3447504}">
      <dgm:prSet/>
      <dgm:spPr/>
      <dgm:t>
        <a:bodyPr/>
        <a:lstStyle/>
        <a:p>
          <a:endParaRPr lang="en-US"/>
        </a:p>
      </dgm:t>
    </dgm:pt>
    <dgm:pt modelId="{6B0BF505-CC16-4368-A969-06E5FB84EC51}" type="pres">
      <dgm:prSet presAssocID="{82A00005-D39F-457A-816D-340AF4A3F0B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0E911F-B3AA-4E6A-BD4F-1CDE35167352}" type="pres">
      <dgm:prSet presAssocID="{DC3F27C9-45DD-4007-BC29-F3CE51A6C576}" presName="hierRoot1" presStyleCnt="0"/>
      <dgm:spPr/>
    </dgm:pt>
    <dgm:pt modelId="{04F42A81-68C0-4E08-BC4F-87D195235EC5}" type="pres">
      <dgm:prSet presAssocID="{DC3F27C9-45DD-4007-BC29-F3CE51A6C576}" presName="composite" presStyleCnt="0"/>
      <dgm:spPr/>
    </dgm:pt>
    <dgm:pt modelId="{AC195C88-81F5-4816-B2CB-2C33CE7B4D66}" type="pres">
      <dgm:prSet presAssocID="{DC3F27C9-45DD-4007-BC29-F3CE51A6C576}" presName="background" presStyleLbl="node0" presStyleIdx="0" presStyleCnt="2"/>
      <dgm:spPr/>
    </dgm:pt>
    <dgm:pt modelId="{94CE3947-679D-4A1F-A2C3-E4F60DA54550}" type="pres">
      <dgm:prSet presAssocID="{DC3F27C9-45DD-4007-BC29-F3CE51A6C576}" presName="text" presStyleLbl="fgAcc0" presStyleIdx="0" presStyleCnt="2">
        <dgm:presLayoutVars>
          <dgm:chPref val="3"/>
        </dgm:presLayoutVars>
      </dgm:prSet>
      <dgm:spPr/>
    </dgm:pt>
    <dgm:pt modelId="{4C3C91FA-C592-4B99-910E-2ECBBC68DED3}" type="pres">
      <dgm:prSet presAssocID="{DC3F27C9-45DD-4007-BC29-F3CE51A6C576}" presName="hierChild2" presStyleCnt="0"/>
      <dgm:spPr/>
    </dgm:pt>
    <dgm:pt modelId="{B100D465-B3D4-411C-8FE6-3EFDF67647BA}" type="pres">
      <dgm:prSet presAssocID="{39F0379C-4160-4357-8BD1-5630C87C4FB4}" presName="hierRoot1" presStyleCnt="0"/>
      <dgm:spPr/>
    </dgm:pt>
    <dgm:pt modelId="{00123C27-D43B-4B4C-B486-A449E057992D}" type="pres">
      <dgm:prSet presAssocID="{39F0379C-4160-4357-8BD1-5630C87C4FB4}" presName="composite" presStyleCnt="0"/>
      <dgm:spPr/>
    </dgm:pt>
    <dgm:pt modelId="{D1A4C84B-874A-47E1-A1AA-7E584A3FAB1F}" type="pres">
      <dgm:prSet presAssocID="{39F0379C-4160-4357-8BD1-5630C87C4FB4}" presName="background" presStyleLbl="node0" presStyleIdx="1" presStyleCnt="2"/>
      <dgm:spPr/>
    </dgm:pt>
    <dgm:pt modelId="{EF00932D-A2EF-4039-A5C1-7B02314CBCFF}" type="pres">
      <dgm:prSet presAssocID="{39F0379C-4160-4357-8BD1-5630C87C4FB4}" presName="text" presStyleLbl="fgAcc0" presStyleIdx="1" presStyleCnt="2">
        <dgm:presLayoutVars>
          <dgm:chPref val="3"/>
        </dgm:presLayoutVars>
      </dgm:prSet>
      <dgm:spPr/>
    </dgm:pt>
    <dgm:pt modelId="{3C0E13DB-06F7-4F98-8182-C5565B0DCCBF}" type="pres">
      <dgm:prSet presAssocID="{39F0379C-4160-4357-8BD1-5630C87C4FB4}" presName="hierChild2" presStyleCnt="0"/>
      <dgm:spPr/>
    </dgm:pt>
  </dgm:ptLst>
  <dgm:cxnLst>
    <dgm:cxn modelId="{D7A4E302-CCAE-4209-9B0D-FC62147CE7B5}" type="presOf" srcId="{39F0379C-4160-4357-8BD1-5630C87C4FB4}" destId="{EF00932D-A2EF-4039-A5C1-7B02314CBCFF}" srcOrd="0" destOrd="0" presId="urn:microsoft.com/office/officeart/2005/8/layout/hierarchy1"/>
    <dgm:cxn modelId="{A9726B23-317B-4852-B38F-EFF1A3447504}" srcId="{82A00005-D39F-457A-816D-340AF4A3F0BC}" destId="{39F0379C-4160-4357-8BD1-5630C87C4FB4}" srcOrd="1" destOrd="0" parTransId="{18D2C6CC-D92A-4DA5-A35C-FF62D3FB3D9B}" sibTransId="{8F52B351-5CC1-4BBC-B65D-E0116EF6635E}"/>
    <dgm:cxn modelId="{93552525-6A34-4D96-9B9E-9306748484CC}" type="presOf" srcId="{DC3F27C9-45DD-4007-BC29-F3CE51A6C576}" destId="{94CE3947-679D-4A1F-A2C3-E4F60DA54550}" srcOrd="0" destOrd="0" presId="urn:microsoft.com/office/officeart/2005/8/layout/hierarchy1"/>
    <dgm:cxn modelId="{69843028-EF15-4D54-B63E-D698F58611DB}" type="presOf" srcId="{82A00005-D39F-457A-816D-340AF4A3F0BC}" destId="{6B0BF505-CC16-4368-A969-06E5FB84EC51}" srcOrd="0" destOrd="0" presId="urn:microsoft.com/office/officeart/2005/8/layout/hierarchy1"/>
    <dgm:cxn modelId="{FB4436D6-F324-4817-8411-BC4F5AC8D6F0}" srcId="{82A00005-D39F-457A-816D-340AF4A3F0BC}" destId="{DC3F27C9-45DD-4007-BC29-F3CE51A6C576}" srcOrd="0" destOrd="0" parTransId="{E0EEEF0A-86E7-4896-B55E-42C6BEAF1FF2}" sibTransId="{D3828C2F-D755-4545-BE7C-324124537A3A}"/>
    <dgm:cxn modelId="{D335F31F-0AB5-4D7E-9B7E-136088A71F0F}" type="presParOf" srcId="{6B0BF505-CC16-4368-A969-06E5FB84EC51}" destId="{B30E911F-B3AA-4E6A-BD4F-1CDE35167352}" srcOrd="0" destOrd="0" presId="urn:microsoft.com/office/officeart/2005/8/layout/hierarchy1"/>
    <dgm:cxn modelId="{65B6939A-BA70-413E-82ED-F0C1CE210343}" type="presParOf" srcId="{B30E911F-B3AA-4E6A-BD4F-1CDE35167352}" destId="{04F42A81-68C0-4E08-BC4F-87D195235EC5}" srcOrd="0" destOrd="0" presId="urn:microsoft.com/office/officeart/2005/8/layout/hierarchy1"/>
    <dgm:cxn modelId="{57B0C5B0-3256-426B-AC2C-CE4783C6013E}" type="presParOf" srcId="{04F42A81-68C0-4E08-BC4F-87D195235EC5}" destId="{AC195C88-81F5-4816-B2CB-2C33CE7B4D66}" srcOrd="0" destOrd="0" presId="urn:microsoft.com/office/officeart/2005/8/layout/hierarchy1"/>
    <dgm:cxn modelId="{072F2F16-323E-4AE8-8633-120E5DBE138B}" type="presParOf" srcId="{04F42A81-68C0-4E08-BC4F-87D195235EC5}" destId="{94CE3947-679D-4A1F-A2C3-E4F60DA54550}" srcOrd="1" destOrd="0" presId="urn:microsoft.com/office/officeart/2005/8/layout/hierarchy1"/>
    <dgm:cxn modelId="{0CAC718D-3E12-442E-AE5E-89947360427A}" type="presParOf" srcId="{B30E911F-B3AA-4E6A-BD4F-1CDE35167352}" destId="{4C3C91FA-C592-4B99-910E-2ECBBC68DED3}" srcOrd="1" destOrd="0" presId="urn:microsoft.com/office/officeart/2005/8/layout/hierarchy1"/>
    <dgm:cxn modelId="{43B766B4-2233-47C8-A37A-B569C18F72AB}" type="presParOf" srcId="{6B0BF505-CC16-4368-A969-06E5FB84EC51}" destId="{B100D465-B3D4-411C-8FE6-3EFDF67647BA}" srcOrd="1" destOrd="0" presId="urn:microsoft.com/office/officeart/2005/8/layout/hierarchy1"/>
    <dgm:cxn modelId="{D8610CE6-4170-472B-B085-47EB90253ABC}" type="presParOf" srcId="{B100D465-B3D4-411C-8FE6-3EFDF67647BA}" destId="{00123C27-D43B-4B4C-B486-A449E057992D}" srcOrd="0" destOrd="0" presId="urn:microsoft.com/office/officeart/2005/8/layout/hierarchy1"/>
    <dgm:cxn modelId="{33351CCA-5112-4F13-BAE4-8881C1C67922}" type="presParOf" srcId="{00123C27-D43B-4B4C-B486-A449E057992D}" destId="{D1A4C84B-874A-47E1-A1AA-7E584A3FAB1F}" srcOrd="0" destOrd="0" presId="urn:microsoft.com/office/officeart/2005/8/layout/hierarchy1"/>
    <dgm:cxn modelId="{7F9ACFB1-1F47-42DC-8935-C4FD94274A33}" type="presParOf" srcId="{00123C27-D43B-4B4C-B486-A449E057992D}" destId="{EF00932D-A2EF-4039-A5C1-7B02314CBCFF}" srcOrd="1" destOrd="0" presId="urn:microsoft.com/office/officeart/2005/8/layout/hierarchy1"/>
    <dgm:cxn modelId="{10B00174-BBB6-42BC-966B-B837F68F99D3}" type="presParOf" srcId="{B100D465-B3D4-411C-8FE6-3EFDF67647BA}" destId="{3C0E13DB-06F7-4F98-8182-C5565B0DCC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EB50EB6-DADF-407B-A6AF-DEAE275DFB6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8CB39B-33F2-4822-97F7-669CBAD0089A}">
      <dgm:prSet/>
      <dgm:spPr/>
      <dgm:t>
        <a:bodyPr/>
        <a:lstStyle/>
        <a:p>
          <a:r>
            <a:rPr lang="nl-NL" dirty="0"/>
            <a:t>Paard hoort tot de familie van de </a:t>
          </a:r>
          <a:endParaRPr lang="en-US" dirty="0"/>
        </a:p>
      </dgm:t>
    </dgm:pt>
    <dgm:pt modelId="{6FAABDF1-2AFF-4D3C-A693-2DFF01EEFB3A}" type="parTrans" cxnId="{5C8E6D81-89DB-4C6E-B0F8-28828BF4E47B}">
      <dgm:prSet/>
      <dgm:spPr/>
      <dgm:t>
        <a:bodyPr/>
        <a:lstStyle/>
        <a:p>
          <a:endParaRPr lang="en-US"/>
        </a:p>
      </dgm:t>
    </dgm:pt>
    <dgm:pt modelId="{A01E8364-F18B-4D7E-B12E-A698B8A77A0A}" type="sibTrans" cxnId="{5C8E6D81-89DB-4C6E-B0F8-28828BF4E47B}">
      <dgm:prSet/>
      <dgm:spPr/>
      <dgm:t>
        <a:bodyPr/>
        <a:lstStyle/>
        <a:p>
          <a:endParaRPr lang="en-US"/>
        </a:p>
      </dgm:t>
    </dgm:pt>
    <dgm:pt modelId="{202810EE-E894-4153-941A-7AB7C0DD3B21}">
      <dgm:prSet/>
      <dgm:spPr/>
      <dgm:t>
        <a:bodyPr/>
        <a:lstStyle/>
        <a:p>
          <a:r>
            <a:rPr lang="nl-NL" dirty="0"/>
            <a:t>Een pony en paard behoren tot dezelfde diersoort maar verschillen in           en</a:t>
          </a:r>
          <a:endParaRPr lang="en-US" dirty="0"/>
        </a:p>
      </dgm:t>
    </dgm:pt>
    <dgm:pt modelId="{1E21F9C8-A3C5-40E4-B150-853FFD2BAAE8}" type="parTrans" cxnId="{4F886D36-B2E3-4213-ADAC-9CD481D41B10}">
      <dgm:prSet/>
      <dgm:spPr/>
      <dgm:t>
        <a:bodyPr/>
        <a:lstStyle/>
        <a:p>
          <a:endParaRPr lang="en-US"/>
        </a:p>
      </dgm:t>
    </dgm:pt>
    <dgm:pt modelId="{982F1BCA-CC16-4684-8B43-0ADF522F749D}" type="sibTrans" cxnId="{4F886D36-B2E3-4213-ADAC-9CD481D41B10}">
      <dgm:prSet/>
      <dgm:spPr/>
      <dgm:t>
        <a:bodyPr/>
        <a:lstStyle/>
        <a:p>
          <a:endParaRPr lang="en-US"/>
        </a:p>
      </dgm:t>
    </dgm:pt>
    <dgm:pt modelId="{F46ADDC8-DA22-4DA3-AB4E-C3DA12B0C8AB}">
      <dgm:prSet/>
      <dgm:spPr/>
      <dgm:t>
        <a:bodyPr/>
        <a:lstStyle/>
        <a:p>
          <a:r>
            <a:rPr lang="nl-NL" dirty="0"/>
            <a:t>Onderscheid gemaakt op basis van hun</a:t>
          </a:r>
          <a:endParaRPr lang="en-US" dirty="0"/>
        </a:p>
      </dgm:t>
    </dgm:pt>
    <dgm:pt modelId="{7AC580E4-5049-4865-82F0-54400EB1F8B2}" type="parTrans" cxnId="{2EFA93EA-19AA-487D-8B0A-506B8A7DB8A7}">
      <dgm:prSet/>
      <dgm:spPr/>
      <dgm:t>
        <a:bodyPr/>
        <a:lstStyle/>
        <a:p>
          <a:endParaRPr lang="en-US"/>
        </a:p>
      </dgm:t>
    </dgm:pt>
    <dgm:pt modelId="{E25F03AC-6CBA-4ED4-8AC2-542B69E1AC2A}" type="sibTrans" cxnId="{2EFA93EA-19AA-487D-8B0A-506B8A7DB8A7}">
      <dgm:prSet/>
      <dgm:spPr/>
      <dgm:t>
        <a:bodyPr/>
        <a:lstStyle/>
        <a:p>
          <a:endParaRPr lang="en-US"/>
        </a:p>
      </dgm:t>
    </dgm:pt>
    <dgm:pt modelId="{8934D5FB-9207-44F0-AC99-A1C908ECF7D0}">
      <dgm:prSet/>
      <dgm:spPr/>
      <dgm:t>
        <a:bodyPr/>
        <a:lstStyle/>
        <a:p>
          <a:r>
            <a:rPr lang="nl-NL" dirty="0"/>
            <a:t>Paardachtige met schofthoogte kleiner dan 157 cm noem je een</a:t>
          </a:r>
          <a:endParaRPr lang="en-US" dirty="0"/>
        </a:p>
      </dgm:t>
    </dgm:pt>
    <dgm:pt modelId="{664EF0CE-F734-45E0-B04D-4BE6D1FBA9AB}" type="parTrans" cxnId="{21677993-74D3-4877-AC38-9CE6EB1A445E}">
      <dgm:prSet/>
      <dgm:spPr/>
      <dgm:t>
        <a:bodyPr/>
        <a:lstStyle/>
        <a:p>
          <a:endParaRPr lang="en-US"/>
        </a:p>
      </dgm:t>
    </dgm:pt>
    <dgm:pt modelId="{346228B7-2463-46C2-AE81-A5C5D6D2952B}" type="sibTrans" cxnId="{21677993-74D3-4877-AC38-9CE6EB1A445E}">
      <dgm:prSet/>
      <dgm:spPr/>
      <dgm:t>
        <a:bodyPr/>
        <a:lstStyle/>
        <a:p>
          <a:endParaRPr lang="en-US"/>
        </a:p>
      </dgm:t>
    </dgm:pt>
    <dgm:pt modelId="{876E12B4-787B-443A-89DE-F0B0AAFDE558}">
      <dgm:prSet/>
      <dgm:spPr/>
      <dgm:t>
        <a:bodyPr/>
        <a:lstStyle/>
        <a:p>
          <a:r>
            <a:rPr lang="nl-NL" dirty="0"/>
            <a:t>Paardachtige met schofthoogte groter dan 157 noem je een</a:t>
          </a:r>
          <a:endParaRPr lang="en-US" dirty="0"/>
        </a:p>
      </dgm:t>
    </dgm:pt>
    <dgm:pt modelId="{B2F4C0CC-1C9C-4D49-88D2-1D378176C7A7}" type="parTrans" cxnId="{D630799C-2513-4A43-B474-507427E83E32}">
      <dgm:prSet/>
      <dgm:spPr/>
      <dgm:t>
        <a:bodyPr/>
        <a:lstStyle/>
        <a:p>
          <a:endParaRPr lang="en-US"/>
        </a:p>
      </dgm:t>
    </dgm:pt>
    <dgm:pt modelId="{07095833-0E6F-4D47-A598-7D4B4F6C8553}" type="sibTrans" cxnId="{D630799C-2513-4A43-B474-507427E83E32}">
      <dgm:prSet/>
      <dgm:spPr/>
      <dgm:t>
        <a:bodyPr/>
        <a:lstStyle/>
        <a:p>
          <a:endParaRPr lang="en-US"/>
        </a:p>
      </dgm:t>
    </dgm:pt>
    <dgm:pt modelId="{417835A6-3FC3-47D1-82DE-E1433D502BB6}" type="pres">
      <dgm:prSet presAssocID="{6EB50EB6-DADF-407B-A6AF-DEAE275DFB68}" presName="vert0" presStyleCnt="0">
        <dgm:presLayoutVars>
          <dgm:dir/>
          <dgm:animOne val="branch"/>
          <dgm:animLvl val="lvl"/>
        </dgm:presLayoutVars>
      </dgm:prSet>
      <dgm:spPr/>
    </dgm:pt>
    <dgm:pt modelId="{00563A88-0B9E-4FA6-BAC4-BFBB60504FC4}" type="pres">
      <dgm:prSet presAssocID="{818CB39B-33F2-4822-97F7-669CBAD0089A}" presName="thickLine" presStyleLbl="alignNode1" presStyleIdx="0" presStyleCnt="5"/>
      <dgm:spPr/>
    </dgm:pt>
    <dgm:pt modelId="{4DF4158E-9ED4-43B8-8955-BA437D7D15EA}" type="pres">
      <dgm:prSet presAssocID="{818CB39B-33F2-4822-97F7-669CBAD0089A}" presName="horz1" presStyleCnt="0"/>
      <dgm:spPr/>
    </dgm:pt>
    <dgm:pt modelId="{C570F673-5380-483F-A0F0-6E83CA17515E}" type="pres">
      <dgm:prSet presAssocID="{818CB39B-33F2-4822-97F7-669CBAD0089A}" presName="tx1" presStyleLbl="revTx" presStyleIdx="0" presStyleCnt="5"/>
      <dgm:spPr/>
    </dgm:pt>
    <dgm:pt modelId="{9994BB36-2589-4128-8A2F-E8BE02D909EF}" type="pres">
      <dgm:prSet presAssocID="{818CB39B-33F2-4822-97F7-669CBAD0089A}" presName="vert1" presStyleCnt="0"/>
      <dgm:spPr/>
    </dgm:pt>
    <dgm:pt modelId="{E91992E9-F701-47D1-8B23-4E3C9C62766A}" type="pres">
      <dgm:prSet presAssocID="{202810EE-E894-4153-941A-7AB7C0DD3B21}" presName="thickLine" presStyleLbl="alignNode1" presStyleIdx="1" presStyleCnt="5"/>
      <dgm:spPr/>
    </dgm:pt>
    <dgm:pt modelId="{BA2FB6C9-6B17-404B-ACE7-CCA0CC18789D}" type="pres">
      <dgm:prSet presAssocID="{202810EE-E894-4153-941A-7AB7C0DD3B21}" presName="horz1" presStyleCnt="0"/>
      <dgm:spPr/>
    </dgm:pt>
    <dgm:pt modelId="{05C4DE71-4660-4554-BBB7-F3556777E60F}" type="pres">
      <dgm:prSet presAssocID="{202810EE-E894-4153-941A-7AB7C0DD3B21}" presName="tx1" presStyleLbl="revTx" presStyleIdx="1" presStyleCnt="5"/>
      <dgm:spPr/>
    </dgm:pt>
    <dgm:pt modelId="{CBD907E8-1BEF-47FF-9E5D-6327B2F4A26D}" type="pres">
      <dgm:prSet presAssocID="{202810EE-E894-4153-941A-7AB7C0DD3B21}" presName="vert1" presStyleCnt="0"/>
      <dgm:spPr/>
    </dgm:pt>
    <dgm:pt modelId="{067C1111-5FB2-4CEB-8E9A-6FE893B0A367}" type="pres">
      <dgm:prSet presAssocID="{F46ADDC8-DA22-4DA3-AB4E-C3DA12B0C8AB}" presName="thickLine" presStyleLbl="alignNode1" presStyleIdx="2" presStyleCnt="5"/>
      <dgm:spPr/>
    </dgm:pt>
    <dgm:pt modelId="{88142988-E8BB-4CA4-A0B6-B99B7AC06CC0}" type="pres">
      <dgm:prSet presAssocID="{F46ADDC8-DA22-4DA3-AB4E-C3DA12B0C8AB}" presName="horz1" presStyleCnt="0"/>
      <dgm:spPr/>
    </dgm:pt>
    <dgm:pt modelId="{37A83CC4-FDA9-4BC6-9BCA-578EB1002207}" type="pres">
      <dgm:prSet presAssocID="{F46ADDC8-DA22-4DA3-AB4E-C3DA12B0C8AB}" presName="tx1" presStyleLbl="revTx" presStyleIdx="2" presStyleCnt="5"/>
      <dgm:spPr/>
    </dgm:pt>
    <dgm:pt modelId="{6F00968C-5A7A-4174-BDB8-18FBBFD0DD06}" type="pres">
      <dgm:prSet presAssocID="{F46ADDC8-DA22-4DA3-AB4E-C3DA12B0C8AB}" presName="vert1" presStyleCnt="0"/>
      <dgm:spPr/>
    </dgm:pt>
    <dgm:pt modelId="{41BEBAFE-6C3A-4BE6-A75C-458EB50F671D}" type="pres">
      <dgm:prSet presAssocID="{8934D5FB-9207-44F0-AC99-A1C908ECF7D0}" presName="thickLine" presStyleLbl="alignNode1" presStyleIdx="3" presStyleCnt="5"/>
      <dgm:spPr/>
    </dgm:pt>
    <dgm:pt modelId="{549BCCAE-EE43-46AC-B9FC-FCB3E6CB22A6}" type="pres">
      <dgm:prSet presAssocID="{8934D5FB-9207-44F0-AC99-A1C908ECF7D0}" presName="horz1" presStyleCnt="0"/>
      <dgm:spPr/>
    </dgm:pt>
    <dgm:pt modelId="{12A2C7EE-9EBC-4440-8FD7-C73545995DDB}" type="pres">
      <dgm:prSet presAssocID="{8934D5FB-9207-44F0-AC99-A1C908ECF7D0}" presName="tx1" presStyleLbl="revTx" presStyleIdx="3" presStyleCnt="5"/>
      <dgm:spPr/>
    </dgm:pt>
    <dgm:pt modelId="{27C6636B-E55F-455F-804B-C3FD3905D490}" type="pres">
      <dgm:prSet presAssocID="{8934D5FB-9207-44F0-AC99-A1C908ECF7D0}" presName="vert1" presStyleCnt="0"/>
      <dgm:spPr/>
    </dgm:pt>
    <dgm:pt modelId="{B80BD2A9-7D83-4B66-A9DE-DD3E41DA82D4}" type="pres">
      <dgm:prSet presAssocID="{876E12B4-787B-443A-89DE-F0B0AAFDE558}" presName="thickLine" presStyleLbl="alignNode1" presStyleIdx="4" presStyleCnt="5"/>
      <dgm:spPr/>
    </dgm:pt>
    <dgm:pt modelId="{CC59D98F-A9AB-4297-92F2-5A8C36BD6836}" type="pres">
      <dgm:prSet presAssocID="{876E12B4-787B-443A-89DE-F0B0AAFDE558}" presName="horz1" presStyleCnt="0"/>
      <dgm:spPr/>
    </dgm:pt>
    <dgm:pt modelId="{71CBD3A1-648F-4320-B178-E8B80F2C6A2C}" type="pres">
      <dgm:prSet presAssocID="{876E12B4-787B-443A-89DE-F0B0AAFDE558}" presName="tx1" presStyleLbl="revTx" presStyleIdx="4" presStyleCnt="5"/>
      <dgm:spPr/>
    </dgm:pt>
    <dgm:pt modelId="{319CC967-8D49-484B-A89F-D4CD3636B374}" type="pres">
      <dgm:prSet presAssocID="{876E12B4-787B-443A-89DE-F0B0AAFDE558}" presName="vert1" presStyleCnt="0"/>
      <dgm:spPr/>
    </dgm:pt>
  </dgm:ptLst>
  <dgm:cxnLst>
    <dgm:cxn modelId="{4F886D36-B2E3-4213-ADAC-9CD481D41B10}" srcId="{6EB50EB6-DADF-407B-A6AF-DEAE275DFB68}" destId="{202810EE-E894-4153-941A-7AB7C0DD3B21}" srcOrd="1" destOrd="0" parTransId="{1E21F9C8-A3C5-40E4-B150-853FFD2BAAE8}" sibTransId="{982F1BCA-CC16-4684-8B43-0ADF522F749D}"/>
    <dgm:cxn modelId="{F6FD814F-16AC-496F-9365-24B9F0FE4D94}" type="presOf" srcId="{818CB39B-33F2-4822-97F7-669CBAD0089A}" destId="{C570F673-5380-483F-A0F0-6E83CA17515E}" srcOrd="0" destOrd="0" presId="urn:microsoft.com/office/officeart/2008/layout/LinedList"/>
    <dgm:cxn modelId="{50FE8577-7EF8-4505-A80D-7E6A4AE28D47}" type="presOf" srcId="{6EB50EB6-DADF-407B-A6AF-DEAE275DFB68}" destId="{417835A6-3FC3-47D1-82DE-E1433D502BB6}" srcOrd="0" destOrd="0" presId="urn:microsoft.com/office/officeart/2008/layout/LinedList"/>
    <dgm:cxn modelId="{0986A678-7AE2-4A86-9BF1-478BEB671464}" type="presOf" srcId="{876E12B4-787B-443A-89DE-F0B0AAFDE558}" destId="{71CBD3A1-648F-4320-B178-E8B80F2C6A2C}" srcOrd="0" destOrd="0" presId="urn:microsoft.com/office/officeart/2008/layout/LinedList"/>
    <dgm:cxn modelId="{5C8E6D81-89DB-4C6E-B0F8-28828BF4E47B}" srcId="{6EB50EB6-DADF-407B-A6AF-DEAE275DFB68}" destId="{818CB39B-33F2-4822-97F7-669CBAD0089A}" srcOrd="0" destOrd="0" parTransId="{6FAABDF1-2AFF-4D3C-A693-2DFF01EEFB3A}" sibTransId="{A01E8364-F18B-4D7E-B12E-A698B8A77A0A}"/>
    <dgm:cxn modelId="{21677993-74D3-4877-AC38-9CE6EB1A445E}" srcId="{6EB50EB6-DADF-407B-A6AF-DEAE275DFB68}" destId="{8934D5FB-9207-44F0-AC99-A1C908ECF7D0}" srcOrd="3" destOrd="0" parTransId="{664EF0CE-F734-45E0-B04D-4BE6D1FBA9AB}" sibTransId="{346228B7-2463-46C2-AE81-A5C5D6D2952B}"/>
    <dgm:cxn modelId="{D630799C-2513-4A43-B474-507427E83E32}" srcId="{6EB50EB6-DADF-407B-A6AF-DEAE275DFB68}" destId="{876E12B4-787B-443A-89DE-F0B0AAFDE558}" srcOrd="4" destOrd="0" parTransId="{B2F4C0CC-1C9C-4D49-88D2-1D378176C7A7}" sibTransId="{07095833-0E6F-4D47-A598-7D4B4F6C8553}"/>
    <dgm:cxn modelId="{C45FFEA3-9E73-4A3B-BACB-69229E3DF583}" type="presOf" srcId="{202810EE-E894-4153-941A-7AB7C0DD3B21}" destId="{05C4DE71-4660-4554-BBB7-F3556777E60F}" srcOrd="0" destOrd="0" presId="urn:microsoft.com/office/officeart/2008/layout/LinedList"/>
    <dgm:cxn modelId="{6F289BC5-DF6C-4124-9F34-4AA948940A18}" type="presOf" srcId="{8934D5FB-9207-44F0-AC99-A1C908ECF7D0}" destId="{12A2C7EE-9EBC-4440-8FD7-C73545995DDB}" srcOrd="0" destOrd="0" presId="urn:microsoft.com/office/officeart/2008/layout/LinedList"/>
    <dgm:cxn modelId="{9E5B23DE-28F7-4B5D-82AB-72E6F2751FB8}" type="presOf" srcId="{F46ADDC8-DA22-4DA3-AB4E-C3DA12B0C8AB}" destId="{37A83CC4-FDA9-4BC6-9BCA-578EB1002207}" srcOrd="0" destOrd="0" presId="urn:microsoft.com/office/officeart/2008/layout/LinedList"/>
    <dgm:cxn modelId="{2EFA93EA-19AA-487D-8B0A-506B8A7DB8A7}" srcId="{6EB50EB6-DADF-407B-A6AF-DEAE275DFB68}" destId="{F46ADDC8-DA22-4DA3-AB4E-C3DA12B0C8AB}" srcOrd="2" destOrd="0" parTransId="{7AC580E4-5049-4865-82F0-54400EB1F8B2}" sibTransId="{E25F03AC-6CBA-4ED4-8AC2-542B69E1AC2A}"/>
    <dgm:cxn modelId="{D1288670-DE18-437F-86A7-EF1803F88ADB}" type="presParOf" srcId="{417835A6-3FC3-47D1-82DE-E1433D502BB6}" destId="{00563A88-0B9E-4FA6-BAC4-BFBB60504FC4}" srcOrd="0" destOrd="0" presId="urn:microsoft.com/office/officeart/2008/layout/LinedList"/>
    <dgm:cxn modelId="{B638C6D4-046A-4E7A-B0C5-21D1219F05D5}" type="presParOf" srcId="{417835A6-3FC3-47D1-82DE-E1433D502BB6}" destId="{4DF4158E-9ED4-43B8-8955-BA437D7D15EA}" srcOrd="1" destOrd="0" presId="urn:microsoft.com/office/officeart/2008/layout/LinedList"/>
    <dgm:cxn modelId="{CA4FB14D-A0FD-447B-B3A9-076272570E4D}" type="presParOf" srcId="{4DF4158E-9ED4-43B8-8955-BA437D7D15EA}" destId="{C570F673-5380-483F-A0F0-6E83CA17515E}" srcOrd="0" destOrd="0" presId="urn:microsoft.com/office/officeart/2008/layout/LinedList"/>
    <dgm:cxn modelId="{DE8324C5-302D-48FC-ABA1-8AC776A50346}" type="presParOf" srcId="{4DF4158E-9ED4-43B8-8955-BA437D7D15EA}" destId="{9994BB36-2589-4128-8A2F-E8BE02D909EF}" srcOrd="1" destOrd="0" presId="urn:microsoft.com/office/officeart/2008/layout/LinedList"/>
    <dgm:cxn modelId="{BEE166F4-53EC-4F8E-A79F-03CC98DF5A75}" type="presParOf" srcId="{417835A6-3FC3-47D1-82DE-E1433D502BB6}" destId="{E91992E9-F701-47D1-8B23-4E3C9C62766A}" srcOrd="2" destOrd="0" presId="urn:microsoft.com/office/officeart/2008/layout/LinedList"/>
    <dgm:cxn modelId="{B86A7B1D-6451-40D4-AE6D-8EE9E8D8D416}" type="presParOf" srcId="{417835A6-3FC3-47D1-82DE-E1433D502BB6}" destId="{BA2FB6C9-6B17-404B-ACE7-CCA0CC18789D}" srcOrd="3" destOrd="0" presId="urn:microsoft.com/office/officeart/2008/layout/LinedList"/>
    <dgm:cxn modelId="{29EDAFAF-CABC-472A-9FBD-2D54F197B1E8}" type="presParOf" srcId="{BA2FB6C9-6B17-404B-ACE7-CCA0CC18789D}" destId="{05C4DE71-4660-4554-BBB7-F3556777E60F}" srcOrd="0" destOrd="0" presId="urn:microsoft.com/office/officeart/2008/layout/LinedList"/>
    <dgm:cxn modelId="{D0FF3B5E-3338-4BBB-8013-286956FA085F}" type="presParOf" srcId="{BA2FB6C9-6B17-404B-ACE7-CCA0CC18789D}" destId="{CBD907E8-1BEF-47FF-9E5D-6327B2F4A26D}" srcOrd="1" destOrd="0" presId="urn:microsoft.com/office/officeart/2008/layout/LinedList"/>
    <dgm:cxn modelId="{66F1028C-66D9-4F71-AF0A-76B90CB77B03}" type="presParOf" srcId="{417835A6-3FC3-47D1-82DE-E1433D502BB6}" destId="{067C1111-5FB2-4CEB-8E9A-6FE893B0A367}" srcOrd="4" destOrd="0" presId="urn:microsoft.com/office/officeart/2008/layout/LinedList"/>
    <dgm:cxn modelId="{FC9DC91A-FC4A-4E0D-9CD7-64096BCA8605}" type="presParOf" srcId="{417835A6-3FC3-47D1-82DE-E1433D502BB6}" destId="{88142988-E8BB-4CA4-A0B6-B99B7AC06CC0}" srcOrd="5" destOrd="0" presId="urn:microsoft.com/office/officeart/2008/layout/LinedList"/>
    <dgm:cxn modelId="{555A7A3A-265B-4D9B-BF26-EECDC4A23821}" type="presParOf" srcId="{88142988-E8BB-4CA4-A0B6-B99B7AC06CC0}" destId="{37A83CC4-FDA9-4BC6-9BCA-578EB1002207}" srcOrd="0" destOrd="0" presId="urn:microsoft.com/office/officeart/2008/layout/LinedList"/>
    <dgm:cxn modelId="{CBE7A041-FF70-4870-BB13-4125909CABE8}" type="presParOf" srcId="{88142988-E8BB-4CA4-A0B6-B99B7AC06CC0}" destId="{6F00968C-5A7A-4174-BDB8-18FBBFD0DD06}" srcOrd="1" destOrd="0" presId="urn:microsoft.com/office/officeart/2008/layout/LinedList"/>
    <dgm:cxn modelId="{01E86A8C-7443-453F-A692-6139D6E0F5D5}" type="presParOf" srcId="{417835A6-3FC3-47D1-82DE-E1433D502BB6}" destId="{41BEBAFE-6C3A-4BE6-A75C-458EB50F671D}" srcOrd="6" destOrd="0" presId="urn:microsoft.com/office/officeart/2008/layout/LinedList"/>
    <dgm:cxn modelId="{A78E072A-25ED-4AA3-843F-ECDF15FA759D}" type="presParOf" srcId="{417835A6-3FC3-47D1-82DE-E1433D502BB6}" destId="{549BCCAE-EE43-46AC-B9FC-FCB3E6CB22A6}" srcOrd="7" destOrd="0" presId="urn:microsoft.com/office/officeart/2008/layout/LinedList"/>
    <dgm:cxn modelId="{E3F7E85C-325A-4DF7-802B-C2FAAB049C11}" type="presParOf" srcId="{549BCCAE-EE43-46AC-B9FC-FCB3E6CB22A6}" destId="{12A2C7EE-9EBC-4440-8FD7-C73545995DDB}" srcOrd="0" destOrd="0" presId="urn:microsoft.com/office/officeart/2008/layout/LinedList"/>
    <dgm:cxn modelId="{58F283A8-226F-4E2E-A82D-916123F824E5}" type="presParOf" srcId="{549BCCAE-EE43-46AC-B9FC-FCB3E6CB22A6}" destId="{27C6636B-E55F-455F-804B-C3FD3905D490}" srcOrd="1" destOrd="0" presId="urn:microsoft.com/office/officeart/2008/layout/LinedList"/>
    <dgm:cxn modelId="{FF3EA27C-78B5-45E5-A2CA-C508C9285CEC}" type="presParOf" srcId="{417835A6-3FC3-47D1-82DE-E1433D502BB6}" destId="{B80BD2A9-7D83-4B66-A9DE-DD3E41DA82D4}" srcOrd="8" destOrd="0" presId="urn:microsoft.com/office/officeart/2008/layout/LinedList"/>
    <dgm:cxn modelId="{09399242-55CA-41A3-B3FC-9921BE4D209A}" type="presParOf" srcId="{417835A6-3FC3-47D1-82DE-E1433D502BB6}" destId="{CC59D98F-A9AB-4297-92F2-5A8C36BD6836}" srcOrd="9" destOrd="0" presId="urn:microsoft.com/office/officeart/2008/layout/LinedList"/>
    <dgm:cxn modelId="{F0EE6C2B-BFF4-47F1-873F-F81F11EC8265}" type="presParOf" srcId="{CC59D98F-A9AB-4297-92F2-5A8C36BD6836}" destId="{71CBD3A1-648F-4320-B178-E8B80F2C6A2C}" srcOrd="0" destOrd="0" presId="urn:microsoft.com/office/officeart/2008/layout/LinedList"/>
    <dgm:cxn modelId="{043C4599-E081-41BC-93A8-7067FF330D73}" type="presParOf" srcId="{CC59D98F-A9AB-4297-92F2-5A8C36BD6836}" destId="{319CC967-8D49-484B-A89F-D4CD3636B37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CB43FE-A2F6-47D1-A327-6BC5197492B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D677160-9DFB-49F1-80F6-58AD0F6628FD}">
      <dgm:prSet/>
      <dgm:spPr/>
      <dgm:t>
        <a:bodyPr/>
        <a:lstStyle/>
        <a:p>
          <a:r>
            <a:rPr lang="nl-NL" dirty="0"/>
            <a:t>Ezel is een               </a:t>
          </a:r>
          <a:r>
            <a:rPr lang="nl-NL" dirty="0" err="1"/>
            <a:t>hoevige</a:t>
          </a:r>
          <a:endParaRPr lang="en-US" dirty="0"/>
        </a:p>
      </dgm:t>
    </dgm:pt>
    <dgm:pt modelId="{4856F76D-99A0-44EE-9E14-6454B3D04ABA}" type="parTrans" cxnId="{9316179D-ABE9-4FCD-96D4-1018A3618A21}">
      <dgm:prSet/>
      <dgm:spPr/>
      <dgm:t>
        <a:bodyPr/>
        <a:lstStyle/>
        <a:p>
          <a:endParaRPr lang="en-US"/>
        </a:p>
      </dgm:t>
    </dgm:pt>
    <dgm:pt modelId="{9FE7FBE8-C34E-49B0-890C-D512A07F59B6}" type="sibTrans" cxnId="{9316179D-ABE9-4FCD-96D4-1018A3618A21}">
      <dgm:prSet/>
      <dgm:spPr/>
      <dgm:t>
        <a:bodyPr/>
        <a:lstStyle/>
        <a:p>
          <a:endParaRPr lang="en-US"/>
        </a:p>
      </dgm:t>
    </dgm:pt>
    <dgm:pt modelId="{3886BBA5-4714-4190-8D80-391CB61D35E4}">
      <dgm:prSet/>
      <dgm:spPr/>
      <dgm:t>
        <a:bodyPr/>
        <a:lstStyle/>
        <a:p>
          <a:r>
            <a:rPr lang="nl-NL" dirty="0"/>
            <a:t>Stamt af van de                  woestijnen</a:t>
          </a:r>
          <a:endParaRPr lang="en-US" dirty="0"/>
        </a:p>
      </dgm:t>
    </dgm:pt>
    <dgm:pt modelId="{24D1C0D1-C209-48E1-BBBC-A086D1F1720E}" type="parTrans" cxnId="{930D99FB-D0DE-472E-BC1B-FD511156F590}">
      <dgm:prSet/>
      <dgm:spPr/>
      <dgm:t>
        <a:bodyPr/>
        <a:lstStyle/>
        <a:p>
          <a:endParaRPr lang="en-US"/>
        </a:p>
      </dgm:t>
    </dgm:pt>
    <dgm:pt modelId="{06F74278-61D7-46ED-8DB4-88990B51D727}" type="sibTrans" cxnId="{930D99FB-D0DE-472E-BC1B-FD511156F590}">
      <dgm:prSet/>
      <dgm:spPr/>
      <dgm:t>
        <a:bodyPr/>
        <a:lstStyle/>
        <a:p>
          <a:endParaRPr lang="en-US"/>
        </a:p>
      </dgm:t>
    </dgm:pt>
    <dgm:pt modelId="{B4268501-236A-4B49-B911-D064BAFFC9DE}">
      <dgm:prSet/>
      <dgm:spPr/>
      <dgm:t>
        <a:bodyPr/>
        <a:lstStyle/>
        <a:p>
          <a:r>
            <a:rPr lang="nl-NL" dirty="0"/>
            <a:t>Ze hebben langere</a:t>
          </a:r>
          <a:endParaRPr lang="en-US" dirty="0"/>
        </a:p>
      </dgm:t>
    </dgm:pt>
    <dgm:pt modelId="{FA6EB271-551E-4DAD-88FF-50BB6010A47F}" type="parTrans" cxnId="{9869707A-BD22-4307-836E-DC6938C574F7}">
      <dgm:prSet/>
      <dgm:spPr/>
      <dgm:t>
        <a:bodyPr/>
        <a:lstStyle/>
        <a:p>
          <a:endParaRPr lang="en-US"/>
        </a:p>
      </dgm:t>
    </dgm:pt>
    <dgm:pt modelId="{F51036F9-D036-4C21-9550-B35964ACEFDF}" type="sibTrans" cxnId="{9869707A-BD22-4307-836E-DC6938C574F7}">
      <dgm:prSet/>
      <dgm:spPr/>
      <dgm:t>
        <a:bodyPr/>
        <a:lstStyle/>
        <a:p>
          <a:endParaRPr lang="en-US"/>
        </a:p>
      </dgm:t>
    </dgm:pt>
    <dgm:pt modelId="{590228BF-71DE-4278-BDE5-0478A15A509B}">
      <dgm:prSet/>
      <dgm:spPr/>
      <dgm:t>
        <a:bodyPr/>
        <a:lstStyle/>
        <a:p>
          <a:r>
            <a:rPr lang="nl-NL" dirty="0"/>
            <a:t>Ezels kunnen tussen de 30 en      jaar oud worden</a:t>
          </a:r>
          <a:endParaRPr lang="en-US" dirty="0"/>
        </a:p>
      </dgm:t>
    </dgm:pt>
    <dgm:pt modelId="{E3DB4E9B-3D84-451A-B590-57B46C7B51C4}" type="parTrans" cxnId="{6B93C089-C8F5-4FE3-AFA2-27122AF20C9E}">
      <dgm:prSet/>
      <dgm:spPr/>
      <dgm:t>
        <a:bodyPr/>
        <a:lstStyle/>
        <a:p>
          <a:endParaRPr lang="en-US"/>
        </a:p>
      </dgm:t>
    </dgm:pt>
    <dgm:pt modelId="{81078430-5E4D-432D-B0AB-6AC9918DA297}" type="sibTrans" cxnId="{6B93C089-C8F5-4FE3-AFA2-27122AF20C9E}">
      <dgm:prSet/>
      <dgm:spPr/>
      <dgm:t>
        <a:bodyPr/>
        <a:lstStyle/>
        <a:p>
          <a:endParaRPr lang="en-US"/>
        </a:p>
      </dgm:t>
    </dgm:pt>
    <dgm:pt modelId="{C8879C5D-C2E0-47B1-A840-B809DFEA49F5}">
      <dgm:prSet/>
      <dgm:spPr/>
      <dgm:t>
        <a:bodyPr/>
        <a:lstStyle/>
        <a:p>
          <a:r>
            <a:rPr lang="nl-NL"/>
            <a:t>Ezels en paarden kunnen met elkaar paren</a:t>
          </a:r>
          <a:endParaRPr lang="en-US"/>
        </a:p>
      </dgm:t>
    </dgm:pt>
    <dgm:pt modelId="{48317830-F823-43C1-9966-BEFB42482ED2}" type="parTrans" cxnId="{CB1AF6DB-1F7A-436B-9195-58B6F060E283}">
      <dgm:prSet/>
      <dgm:spPr/>
      <dgm:t>
        <a:bodyPr/>
        <a:lstStyle/>
        <a:p>
          <a:endParaRPr lang="en-US"/>
        </a:p>
      </dgm:t>
    </dgm:pt>
    <dgm:pt modelId="{5437F87C-9544-43D7-B1DE-DAE596C6B72E}" type="sibTrans" cxnId="{CB1AF6DB-1F7A-436B-9195-58B6F060E283}">
      <dgm:prSet/>
      <dgm:spPr/>
      <dgm:t>
        <a:bodyPr/>
        <a:lstStyle/>
        <a:p>
          <a:endParaRPr lang="en-US"/>
        </a:p>
      </dgm:t>
    </dgm:pt>
    <dgm:pt modelId="{86A45E14-CEAD-45EF-996D-66E19765B27F}" type="pres">
      <dgm:prSet presAssocID="{59CB43FE-A2F6-47D1-A327-6BC5197492BF}" presName="linear" presStyleCnt="0">
        <dgm:presLayoutVars>
          <dgm:animLvl val="lvl"/>
          <dgm:resizeHandles val="exact"/>
        </dgm:presLayoutVars>
      </dgm:prSet>
      <dgm:spPr/>
    </dgm:pt>
    <dgm:pt modelId="{527C5089-BD28-4E3E-BDAF-D20919107057}" type="pres">
      <dgm:prSet presAssocID="{9D677160-9DFB-49F1-80F6-58AD0F6628F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299FF42-8914-4FC2-9A67-5FA645641B33}" type="pres">
      <dgm:prSet presAssocID="{9FE7FBE8-C34E-49B0-890C-D512A07F59B6}" presName="spacer" presStyleCnt="0"/>
      <dgm:spPr/>
    </dgm:pt>
    <dgm:pt modelId="{D78A4B4F-08D1-4CB1-B556-608C8171E753}" type="pres">
      <dgm:prSet presAssocID="{3886BBA5-4714-4190-8D80-391CB61D35E4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369E6723-87B7-4F94-AC58-4659066AF956}" type="pres">
      <dgm:prSet presAssocID="{06F74278-61D7-46ED-8DB4-88990B51D727}" presName="spacer" presStyleCnt="0"/>
      <dgm:spPr/>
    </dgm:pt>
    <dgm:pt modelId="{E9EA8FB8-0396-49D0-A518-34E2382D2513}" type="pres">
      <dgm:prSet presAssocID="{B4268501-236A-4B49-B911-D064BAFFC9D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EDE539C-7504-4A73-900A-E8B628B18A43}" type="pres">
      <dgm:prSet presAssocID="{F51036F9-D036-4C21-9550-B35964ACEFDF}" presName="spacer" presStyleCnt="0"/>
      <dgm:spPr/>
    </dgm:pt>
    <dgm:pt modelId="{FCC49195-1DE2-488B-A830-34E528F31ADE}" type="pres">
      <dgm:prSet presAssocID="{590228BF-71DE-4278-BDE5-0478A15A509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A8C978D-0644-4F21-95A8-E749D18E451E}" type="pres">
      <dgm:prSet presAssocID="{81078430-5E4D-432D-B0AB-6AC9918DA297}" presName="spacer" presStyleCnt="0"/>
      <dgm:spPr/>
    </dgm:pt>
    <dgm:pt modelId="{064ECD33-6A3E-4529-95EB-B2C44076EAC3}" type="pres">
      <dgm:prSet presAssocID="{C8879C5D-C2E0-47B1-A840-B809DFEA49F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5C9AC66-12BF-4534-95DD-4D0042D879A9}" type="presOf" srcId="{3886BBA5-4714-4190-8D80-391CB61D35E4}" destId="{D78A4B4F-08D1-4CB1-B556-608C8171E753}" srcOrd="0" destOrd="0" presId="urn:microsoft.com/office/officeart/2005/8/layout/vList2"/>
    <dgm:cxn modelId="{9869707A-BD22-4307-836E-DC6938C574F7}" srcId="{59CB43FE-A2F6-47D1-A327-6BC5197492BF}" destId="{B4268501-236A-4B49-B911-D064BAFFC9DE}" srcOrd="2" destOrd="0" parTransId="{FA6EB271-551E-4DAD-88FF-50BB6010A47F}" sibTransId="{F51036F9-D036-4C21-9550-B35964ACEFDF}"/>
    <dgm:cxn modelId="{6B93C089-C8F5-4FE3-AFA2-27122AF20C9E}" srcId="{59CB43FE-A2F6-47D1-A327-6BC5197492BF}" destId="{590228BF-71DE-4278-BDE5-0478A15A509B}" srcOrd="3" destOrd="0" parTransId="{E3DB4E9B-3D84-451A-B590-57B46C7B51C4}" sibTransId="{81078430-5E4D-432D-B0AB-6AC9918DA297}"/>
    <dgm:cxn modelId="{B1543198-40AE-49FE-A0F2-DDDE7215C343}" type="presOf" srcId="{590228BF-71DE-4278-BDE5-0478A15A509B}" destId="{FCC49195-1DE2-488B-A830-34E528F31ADE}" srcOrd="0" destOrd="0" presId="urn:microsoft.com/office/officeart/2005/8/layout/vList2"/>
    <dgm:cxn modelId="{9316179D-ABE9-4FCD-96D4-1018A3618A21}" srcId="{59CB43FE-A2F6-47D1-A327-6BC5197492BF}" destId="{9D677160-9DFB-49F1-80F6-58AD0F6628FD}" srcOrd="0" destOrd="0" parTransId="{4856F76D-99A0-44EE-9E14-6454B3D04ABA}" sibTransId="{9FE7FBE8-C34E-49B0-890C-D512A07F59B6}"/>
    <dgm:cxn modelId="{DDBE09C8-7AC6-4104-9431-F94FCD799EF3}" type="presOf" srcId="{B4268501-236A-4B49-B911-D064BAFFC9DE}" destId="{E9EA8FB8-0396-49D0-A518-34E2382D2513}" srcOrd="0" destOrd="0" presId="urn:microsoft.com/office/officeart/2005/8/layout/vList2"/>
    <dgm:cxn modelId="{14A4E5D8-1A4A-4149-BCB4-F170983428C7}" type="presOf" srcId="{C8879C5D-C2E0-47B1-A840-B809DFEA49F5}" destId="{064ECD33-6A3E-4529-95EB-B2C44076EAC3}" srcOrd="0" destOrd="0" presId="urn:microsoft.com/office/officeart/2005/8/layout/vList2"/>
    <dgm:cxn modelId="{CB1AF6DB-1F7A-436B-9195-58B6F060E283}" srcId="{59CB43FE-A2F6-47D1-A327-6BC5197492BF}" destId="{C8879C5D-C2E0-47B1-A840-B809DFEA49F5}" srcOrd="4" destOrd="0" parTransId="{48317830-F823-43C1-9966-BEFB42482ED2}" sibTransId="{5437F87C-9544-43D7-B1DE-DAE596C6B72E}"/>
    <dgm:cxn modelId="{C6CD0FDF-7492-44E3-80C2-2998938B5CB2}" type="presOf" srcId="{59CB43FE-A2F6-47D1-A327-6BC5197492BF}" destId="{86A45E14-CEAD-45EF-996D-66E19765B27F}" srcOrd="0" destOrd="0" presId="urn:microsoft.com/office/officeart/2005/8/layout/vList2"/>
    <dgm:cxn modelId="{D32D10E1-FA5E-463C-91AA-91252A4E2270}" type="presOf" srcId="{9D677160-9DFB-49F1-80F6-58AD0F6628FD}" destId="{527C5089-BD28-4E3E-BDAF-D20919107057}" srcOrd="0" destOrd="0" presId="urn:microsoft.com/office/officeart/2005/8/layout/vList2"/>
    <dgm:cxn modelId="{930D99FB-D0DE-472E-BC1B-FD511156F590}" srcId="{59CB43FE-A2F6-47D1-A327-6BC5197492BF}" destId="{3886BBA5-4714-4190-8D80-391CB61D35E4}" srcOrd="1" destOrd="0" parTransId="{24D1C0D1-C209-48E1-BBBC-A086D1F1720E}" sibTransId="{06F74278-61D7-46ED-8DB4-88990B51D727}"/>
    <dgm:cxn modelId="{135F3BC9-D771-4F50-9753-E255940C68E8}" type="presParOf" srcId="{86A45E14-CEAD-45EF-996D-66E19765B27F}" destId="{527C5089-BD28-4E3E-BDAF-D20919107057}" srcOrd="0" destOrd="0" presId="urn:microsoft.com/office/officeart/2005/8/layout/vList2"/>
    <dgm:cxn modelId="{52208EE4-679C-4A18-9422-C441FADB2897}" type="presParOf" srcId="{86A45E14-CEAD-45EF-996D-66E19765B27F}" destId="{1299FF42-8914-4FC2-9A67-5FA645641B33}" srcOrd="1" destOrd="0" presId="urn:microsoft.com/office/officeart/2005/8/layout/vList2"/>
    <dgm:cxn modelId="{5B28DED3-C094-4B13-AF10-CA223C95338E}" type="presParOf" srcId="{86A45E14-CEAD-45EF-996D-66E19765B27F}" destId="{D78A4B4F-08D1-4CB1-B556-608C8171E753}" srcOrd="2" destOrd="0" presId="urn:microsoft.com/office/officeart/2005/8/layout/vList2"/>
    <dgm:cxn modelId="{1FD564B0-495B-4D09-8FBD-2BBD073ADDD5}" type="presParOf" srcId="{86A45E14-CEAD-45EF-996D-66E19765B27F}" destId="{369E6723-87B7-4F94-AC58-4659066AF956}" srcOrd="3" destOrd="0" presId="urn:microsoft.com/office/officeart/2005/8/layout/vList2"/>
    <dgm:cxn modelId="{12A18942-1F89-4805-8AD9-39593CD227C4}" type="presParOf" srcId="{86A45E14-CEAD-45EF-996D-66E19765B27F}" destId="{E9EA8FB8-0396-49D0-A518-34E2382D2513}" srcOrd="4" destOrd="0" presId="urn:microsoft.com/office/officeart/2005/8/layout/vList2"/>
    <dgm:cxn modelId="{1ACD17E8-E378-4C46-BE5B-FAC62EEF83AF}" type="presParOf" srcId="{86A45E14-CEAD-45EF-996D-66E19765B27F}" destId="{5EDE539C-7504-4A73-900A-E8B628B18A43}" srcOrd="5" destOrd="0" presId="urn:microsoft.com/office/officeart/2005/8/layout/vList2"/>
    <dgm:cxn modelId="{E9D8EE32-0EE6-4054-884A-7546FA37A2FD}" type="presParOf" srcId="{86A45E14-CEAD-45EF-996D-66E19765B27F}" destId="{FCC49195-1DE2-488B-A830-34E528F31ADE}" srcOrd="6" destOrd="0" presId="urn:microsoft.com/office/officeart/2005/8/layout/vList2"/>
    <dgm:cxn modelId="{C8C45E5C-C554-49F2-B2B4-5E05ACFD4981}" type="presParOf" srcId="{86A45E14-CEAD-45EF-996D-66E19765B27F}" destId="{9A8C978D-0644-4F21-95A8-E749D18E451E}" srcOrd="7" destOrd="0" presId="urn:microsoft.com/office/officeart/2005/8/layout/vList2"/>
    <dgm:cxn modelId="{DAE3EA1A-6ED9-4DC3-8151-371799E529BA}" type="presParOf" srcId="{86A45E14-CEAD-45EF-996D-66E19765B27F}" destId="{064ECD33-6A3E-4529-95EB-B2C44076EAC3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174FF-9686-4C40-90A0-BC7643FF7E2E}">
      <dsp:nvSpPr>
        <dsp:cNvPr id="0" name=""/>
        <dsp:cNvSpPr/>
      </dsp:nvSpPr>
      <dsp:spPr>
        <a:xfrm>
          <a:off x="2948" y="310511"/>
          <a:ext cx="2339325" cy="14035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/>
            <a:t>Leerdoelen</a:t>
          </a:r>
          <a:endParaRPr lang="en-US" sz="3100" kern="1200"/>
        </a:p>
      </dsp:txBody>
      <dsp:txXfrm>
        <a:off x="2948" y="310511"/>
        <a:ext cx="2339325" cy="1403595"/>
      </dsp:txXfrm>
    </dsp:sp>
    <dsp:sp modelId="{DEA7E833-5E98-4BAD-8726-C524187702A9}">
      <dsp:nvSpPr>
        <dsp:cNvPr id="0" name=""/>
        <dsp:cNvSpPr/>
      </dsp:nvSpPr>
      <dsp:spPr>
        <a:xfrm>
          <a:off x="2576207" y="310511"/>
          <a:ext cx="2339325" cy="14035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/>
            <a:t>Opdracht</a:t>
          </a:r>
          <a:endParaRPr lang="en-US" sz="3100" kern="1200"/>
        </a:p>
      </dsp:txBody>
      <dsp:txXfrm>
        <a:off x="2576207" y="310511"/>
        <a:ext cx="2339325" cy="1403595"/>
      </dsp:txXfrm>
    </dsp:sp>
    <dsp:sp modelId="{0E358BDA-41E2-4AA2-AE88-2A3BCF43F8CE}">
      <dsp:nvSpPr>
        <dsp:cNvPr id="0" name=""/>
        <dsp:cNvSpPr/>
      </dsp:nvSpPr>
      <dsp:spPr>
        <a:xfrm>
          <a:off x="5149465" y="310511"/>
          <a:ext cx="2339325" cy="14035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/>
            <a:t>Algemene info paard</a:t>
          </a:r>
          <a:endParaRPr lang="en-US" sz="3100" kern="1200"/>
        </a:p>
      </dsp:txBody>
      <dsp:txXfrm>
        <a:off x="5149465" y="310511"/>
        <a:ext cx="2339325" cy="1403595"/>
      </dsp:txXfrm>
    </dsp:sp>
    <dsp:sp modelId="{7D0379F5-99DE-4040-8640-0E132276A439}">
      <dsp:nvSpPr>
        <dsp:cNvPr id="0" name=""/>
        <dsp:cNvSpPr/>
      </dsp:nvSpPr>
      <dsp:spPr>
        <a:xfrm>
          <a:off x="7722723" y="310511"/>
          <a:ext cx="2339325" cy="14035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 dirty="0"/>
            <a:t>Natuurlijke leefomgeving</a:t>
          </a:r>
          <a:endParaRPr lang="en-US" sz="3100" kern="1200" dirty="0"/>
        </a:p>
      </dsp:txBody>
      <dsp:txXfrm>
        <a:off x="7722723" y="310511"/>
        <a:ext cx="2339325" cy="1403595"/>
      </dsp:txXfrm>
    </dsp:sp>
    <dsp:sp modelId="{7EB8B9E7-F4F1-4B06-A44D-6CD47C9AAFC4}">
      <dsp:nvSpPr>
        <dsp:cNvPr id="0" name=""/>
        <dsp:cNvSpPr/>
      </dsp:nvSpPr>
      <dsp:spPr>
        <a:xfrm>
          <a:off x="2948" y="1948039"/>
          <a:ext cx="2339325" cy="140359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/>
            <a:t>Algemene info ezel</a:t>
          </a:r>
          <a:endParaRPr lang="en-US" sz="3100" kern="1200"/>
        </a:p>
      </dsp:txBody>
      <dsp:txXfrm>
        <a:off x="2948" y="1948039"/>
        <a:ext cx="2339325" cy="1403595"/>
      </dsp:txXfrm>
    </dsp:sp>
    <dsp:sp modelId="{41878060-3AEA-4AAE-8AC6-334DEDF8CE0D}">
      <dsp:nvSpPr>
        <dsp:cNvPr id="0" name=""/>
        <dsp:cNvSpPr/>
      </dsp:nvSpPr>
      <dsp:spPr>
        <a:xfrm>
          <a:off x="2576207" y="1948039"/>
          <a:ext cx="2339325" cy="14035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 dirty="0"/>
            <a:t>Natuurlijke leefomgeving</a:t>
          </a:r>
          <a:endParaRPr lang="en-US" sz="3100" kern="1200" dirty="0"/>
        </a:p>
      </dsp:txBody>
      <dsp:txXfrm>
        <a:off x="2576207" y="1948039"/>
        <a:ext cx="2339325" cy="1403595"/>
      </dsp:txXfrm>
    </dsp:sp>
    <dsp:sp modelId="{5B115A4C-C513-4203-99B3-C2F5598DBF92}">
      <dsp:nvSpPr>
        <dsp:cNvPr id="0" name=""/>
        <dsp:cNvSpPr/>
      </dsp:nvSpPr>
      <dsp:spPr>
        <a:xfrm>
          <a:off x="5149465" y="1948039"/>
          <a:ext cx="2339325" cy="14035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/>
            <a:t>Opdracht bespreken</a:t>
          </a:r>
          <a:endParaRPr lang="en-US" sz="3100" kern="1200"/>
        </a:p>
      </dsp:txBody>
      <dsp:txXfrm>
        <a:off x="5149465" y="1948039"/>
        <a:ext cx="2339325" cy="1403595"/>
      </dsp:txXfrm>
    </dsp:sp>
    <dsp:sp modelId="{E2EFB0AF-B72B-4117-84CB-94D0C0F3C067}">
      <dsp:nvSpPr>
        <dsp:cNvPr id="0" name=""/>
        <dsp:cNvSpPr/>
      </dsp:nvSpPr>
      <dsp:spPr>
        <a:xfrm>
          <a:off x="7722723" y="1948039"/>
          <a:ext cx="2339325" cy="14035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baseline="0"/>
            <a:t>Les evaluatie </a:t>
          </a:r>
          <a:endParaRPr lang="en-US" sz="3100" kern="1200"/>
        </a:p>
      </dsp:txBody>
      <dsp:txXfrm>
        <a:off x="7722723" y="1948039"/>
        <a:ext cx="2339325" cy="14035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461B8-8FBA-419B-9B06-927D8E04584B}">
      <dsp:nvSpPr>
        <dsp:cNvPr id="0" name=""/>
        <dsp:cNvSpPr/>
      </dsp:nvSpPr>
      <dsp:spPr>
        <a:xfrm>
          <a:off x="1329097" y="676"/>
          <a:ext cx="3405978" cy="204358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De student kan op een goede manier antwoorden formuleren</a:t>
          </a:r>
          <a:endParaRPr lang="en-US" sz="3300" kern="1200"/>
        </a:p>
      </dsp:txBody>
      <dsp:txXfrm>
        <a:off x="1329097" y="676"/>
        <a:ext cx="3405978" cy="2043586"/>
      </dsp:txXfrm>
    </dsp:sp>
    <dsp:sp modelId="{CE51302C-9EB4-4959-A247-67838F7DADA6}">
      <dsp:nvSpPr>
        <dsp:cNvPr id="0" name=""/>
        <dsp:cNvSpPr/>
      </dsp:nvSpPr>
      <dsp:spPr>
        <a:xfrm>
          <a:off x="5075673" y="676"/>
          <a:ext cx="3405978" cy="2043586"/>
        </a:xfrm>
        <a:prstGeom prst="rect">
          <a:avLst/>
        </a:prstGeom>
        <a:solidFill>
          <a:schemeClr val="accent5">
            <a:hueOff val="-747392"/>
            <a:satOff val="209"/>
            <a:lumOff val="-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De student weet de natuurlijke leefomgeving van een ezel</a:t>
          </a:r>
          <a:endParaRPr lang="en-US" sz="3300" kern="1200"/>
        </a:p>
      </dsp:txBody>
      <dsp:txXfrm>
        <a:off x="5075673" y="676"/>
        <a:ext cx="3405978" cy="2043586"/>
      </dsp:txXfrm>
    </dsp:sp>
    <dsp:sp modelId="{8F2C65F6-B327-435B-AC70-018A1D28AB4B}">
      <dsp:nvSpPr>
        <dsp:cNvPr id="0" name=""/>
        <dsp:cNvSpPr/>
      </dsp:nvSpPr>
      <dsp:spPr>
        <a:xfrm>
          <a:off x="3202385" y="2384861"/>
          <a:ext cx="3405978" cy="2043586"/>
        </a:xfrm>
        <a:prstGeom prst="rect">
          <a:avLst/>
        </a:prstGeom>
        <a:solidFill>
          <a:schemeClr val="accent5">
            <a:hueOff val="-1494783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300" kern="1200"/>
            <a:t>De student weet de natuurlijke leefomgeving van een paard</a:t>
          </a:r>
          <a:endParaRPr lang="en-US" sz="3300" kern="1200"/>
        </a:p>
      </dsp:txBody>
      <dsp:txXfrm>
        <a:off x="3202385" y="2384861"/>
        <a:ext cx="3405978" cy="2043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BB85C-539A-423C-9F5F-23B1CF68A68C}">
      <dsp:nvSpPr>
        <dsp:cNvPr id="0" name=""/>
        <dsp:cNvSpPr/>
      </dsp:nvSpPr>
      <dsp:spPr>
        <a:xfrm>
          <a:off x="526839" y="649"/>
          <a:ext cx="2816037" cy="168962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Pak allemaal even een blaadje/schrift/laptop voor je</a:t>
          </a:r>
          <a:endParaRPr lang="en-US" sz="2200" kern="1200"/>
        </a:p>
      </dsp:txBody>
      <dsp:txXfrm>
        <a:off x="526839" y="649"/>
        <a:ext cx="2816037" cy="1689622"/>
      </dsp:txXfrm>
    </dsp:sp>
    <dsp:sp modelId="{CE066B3B-2825-4CC3-B181-DC9AB978EDE7}">
      <dsp:nvSpPr>
        <dsp:cNvPr id="0" name=""/>
        <dsp:cNvSpPr/>
      </dsp:nvSpPr>
      <dsp:spPr>
        <a:xfrm>
          <a:off x="3624480" y="649"/>
          <a:ext cx="2816037" cy="168962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Zometeen krijgen jullie theorie</a:t>
          </a:r>
          <a:endParaRPr lang="en-US" sz="2200" kern="1200"/>
        </a:p>
      </dsp:txBody>
      <dsp:txXfrm>
        <a:off x="3624480" y="649"/>
        <a:ext cx="2816037" cy="1689622"/>
      </dsp:txXfrm>
    </dsp:sp>
    <dsp:sp modelId="{A09C7EAB-06EA-4F65-AC54-2A45026441A4}">
      <dsp:nvSpPr>
        <dsp:cNvPr id="0" name=""/>
        <dsp:cNvSpPr/>
      </dsp:nvSpPr>
      <dsp:spPr>
        <a:xfrm>
          <a:off x="6722121" y="649"/>
          <a:ext cx="2816037" cy="168962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In de theorie ontbreken woorden/begrippen</a:t>
          </a:r>
          <a:endParaRPr lang="en-US" sz="2200" kern="1200"/>
        </a:p>
      </dsp:txBody>
      <dsp:txXfrm>
        <a:off x="6722121" y="649"/>
        <a:ext cx="2816037" cy="1689622"/>
      </dsp:txXfrm>
    </dsp:sp>
    <dsp:sp modelId="{725C1307-8E0F-4809-BBDF-F1441A271DE7}">
      <dsp:nvSpPr>
        <dsp:cNvPr id="0" name=""/>
        <dsp:cNvSpPr/>
      </dsp:nvSpPr>
      <dsp:spPr>
        <a:xfrm>
          <a:off x="2075660" y="1971875"/>
          <a:ext cx="2816037" cy="168962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Schrijf tijdens de les de woorden/begrippen op waarvan jij denkt dat ze op de lege plekken horen te staan</a:t>
          </a:r>
          <a:endParaRPr lang="en-US" sz="2200" kern="1200"/>
        </a:p>
      </dsp:txBody>
      <dsp:txXfrm>
        <a:off x="2075660" y="1971875"/>
        <a:ext cx="2816037" cy="1689622"/>
      </dsp:txXfrm>
    </dsp:sp>
    <dsp:sp modelId="{D4F418FE-42C9-44BA-9B27-B24C4FCA740D}">
      <dsp:nvSpPr>
        <dsp:cNvPr id="0" name=""/>
        <dsp:cNvSpPr/>
      </dsp:nvSpPr>
      <dsp:spPr>
        <a:xfrm>
          <a:off x="5173300" y="1971875"/>
          <a:ext cx="2816037" cy="168962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Na de theorie bespreken we deze opdracht</a:t>
          </a:r>
          <a:endParaRPr lang="en-US" sz="2200" kern="1200"/>
        </a:p>
      </dsp:txBody>
      <dsp:txXfrm>
        <a:off x="5173300" y="1971875"/>
        <a:ext cx="2816037" cy="16896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63A88-0B9E-4FA6-BAC4-BFBB60504FC4}">
      <dsp:nvSpPr>
        <dsp:cNvPr id="0" name=""/>
        <dsp:cNvSpPr/>
      </dsp:nvSpPr>
      <dsp:spPr>
        <a:xfrm>
          <a:off x="0" y="689"/>
          <a:ext cx="556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0F673-5380-483F-A0F0-6E83CA17515E}">
      <dsp:nvSpPr>
        <dsp:cNvPr id="0" name=""/>
        <dsp:cNvSpPr/>
      </dsp:nvSpPr>
      <dsp:spPr>
        <a:xfrm>
          <a:off x="0" y="689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Paard hoort tot de familie van de __________</a:t>
          </a:r>
          <a:endParaRPr lang="en-US" sz="2400" kern="1200" dirty="0"/>
        </a:p>
      </dsp:txBody>
      <dsp:txXfrm>
        <a:off x="0" y="689"/>
        <a:ext cx="5568287" cy="1128754"/>
      </dsp:txXfrm>
    </dsp:sp>
    <dsp:sp modelId="{E91992E9-F701-47D1-8B23-4E3C9C62766A}">
      <dsp:nvSpPr>
        <dsp:cNvPr id="0" name=""/>
        <dsp:cNvSpPr/>
      </dsp:nvSpPr>
      <dsp:spPr>
        <a:xfrm>
          <a:off x="0" y="1129443"/>
          <a:ext cx="556828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4DE71-4660-4554-BBB7-F3556777E60F}">
      <dsp:nvSpPr>
        <dsp:cNvPr id="0" name=""/>
        <dsp:cNvSpPr/>
      </dsp:nvSpPr>
      <dsp:spPr>
        <a:xfrm>
          <a:off x="0" y="1129443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Een pony en paard behoren tot dezelfde diersoort maar verschillen in _____ en______</a:t>
          </a:r>
          <a:endParaRPr lang="en-US" sz="2400" kern="1200" dirty="0"/>
        </a:p>
      </dsp:txBody>
      <dsp:txXfrm>
        <a:off x="0" y="1129443"/>
        <a:ext cx="5568287" cy="1128754"/>
      </dsp:txXfrm>
    </dsp:sp>
    <dsp:sp modelId="{067C1111-5FB2-4CEB-8E9A-6FE893B0A367}">
      <dsp:nvSpPr>
        <dsp:cNvPr id="0" name=""/>
        <dsp:cNvSpPr/>
      </dsp:nvSpPr>
      <dsp:spPr>
        <a:xfrm>
          <a:off x="0" y="2258197"/>
          <a:ext cx="556828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83CC4-FDA9-4BC6-9BCA-578EB1002207}">
      <dsp:nvSpPr>
        <dsp:cNvPr id="0" name=""/>
        <dsp:cNvSpPr/>
      </dsp:nvSpPr>
      <dsp:spPr>
        <a:xfrm>
          <a:off x="0" y="2258197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Onderscheid gemaakt op basis van hun_________</a:t>
          </a:r>
          <a:endParaRPr lang="en-US" sz="2400" kern="1200" dirty="0"/>
        </a:p>
      </dsp:txBody>
      <dsp:txXfrm>
        <a:off x="0" y="2258197"/>
        <a:ext cx="5568287" cy="1128754"/>
      </dsp:txXfrm>
    </dsp:sp>
    <dsp:sp modelId="{41BEBAFE-6C3A-4BE6-A75C-458EB50F671D}">
      <dsp:nvSpPr>
        <dsp:cNvPr id="0" name=""/>
        <dsp:cNvSpPr/>
      </dsp:nvSpPr>
      <dsp:spPr>
        <a:xfrm>
          <a:off x="0" y="3386952"/>
          <a:ext cx="55682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2C7EE-9EBC-4440-8FD7-C73545995DDB}">
      <dsp:nvSpPr>
        <dsp:cNvPr id="0" name=""/>
        <dsp:cNvSpPr/>
      </dsp:nvSpPr>
      <dsp:spPr>
        <a:xfrm>
          <a:off x="0" y="3386952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Paardachtige met schofthoogte kleiner dan 157 cm noem je een ______</a:t>
          </a:r>
          <a:endParaRPr lang="en-US" sz="2400" kern="1200" dirty="0"/>
        </a:p>
      </dsp:txBody>
      <dsp:txXfrm>
        <a:off x="0" y="3386952"/>
        <a:ext cx="5568287" cy="1128754"/>
      </dsp:txXfrm>
    </dsp:sp>
    <dsp:sp modelId="{B80BD2A9-7D83-4B66-A9DE-DD3E41DA82D4}">
      <dsp:nvSpPr>
        <dsp:cNvPr id="0" name=""/>
        <dsp:cNvSpPr/>
      </dsp:nvSpPr>
      <dsp:spPr>
        <a:xfrm>
          <a:off x="0" y="4515706"/>
          <a:ext cx="556828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BD3A1-648F-4320-B178-E8B80F2C6A2C}">
      <dsp:nvSpPr>
        <dsp:cNvPr id="0" name=""/>
        <dsp:cNvSpPr/>
      </dsp:nvSpPr>
      <dsp:spPr>
        <a:xfrm>
          <a:off x="0" y="4515706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Paardachtige met schofthoogte groter dan 157 noem je een ______</a:t>
          </a:r>
          <a:endParaRPr lang="en-US" sz="2400" kern="1200" dirty="0"/>
        </a:p>
      </dsp:txBody>
      <dsp:txXfrm>
        <a:off x="0" y="4515706"/>
        <a:ext cx="5568287" cy="11287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C5089-BD28-4E3E-BDAF-D20919107057}">
      <dsp:nvSpPr>
        <dsp:cNvPr id="0" name=""/>
        <dsp:cNvSpPr/>
      </dsp:nvSpPr>
      <dsp:spPr>
        <a:xfrm>
          <a:off x="0" y="66088"/>
          <a:ext cx="5568287" cy="1038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Ezel is een ____ hoevige</a:t>
          </a:r>
          <a:endParaRPr lang="en-US" sz="2800" kern="1200"/>
        </a:p>
      </dsp:txBody>
      <dsp:txXfrm>
        <a:off x="50675" y="116763"/>
        <a:ext cx="5466937" cy="936732"/>
      </dsp:txXfrm>
    </dsp:sp>
    <dsp:sp modelId="{D78A4B4F-08D1-4CB1-B556-608C8171E753}">
      <dsp:nvSpPr>
        <dsp:cNvPr id="0" name=""/>
        <dsp:cNvSpPr/>
      </dsp:nvSpPr>
      <dsp:spPr>
        <a:xfrm>
          <a:off x="0" y="1184811"/>
          <a:ext cx="5568287" cy="1038082"/>
        </a:xfrm>
        <a:prstGeom prst="roundRect">
          <a:avLst/>
        </a:prstGeom>
        <a:solidFill>
          <a:schemeClr val="accent2">
            <a:hueOff val="-369202"/>
            <a:satOff val="-1587"/>
            <a:lumOff val="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Stamt af van de _________woestijnen</a:t>
          </a:r>
          <a:endParaRPr lang="en-US" sz="2800" kern="1200"/>
        </a:p>
      </dsp:txBody>
      <dsp:txXfrm>
        <a:off x="50675" y="1235486"/>
        <a:ext cx="5466937" cy="936732"/>
      </dsp:txXfrm>
    </dsp:sp>
    <dsp:sp modelId="{E9EA8FB8-0396-49D0-A518-34E2382D2513}">
      <dsp:nvSpPr>
        <dsp:cNvPr id="0" name=""/>
        <dsp:cNvSpPr/>
      </dsp:nvSpPr>
      <dsp:spPr>
        <a:xfrm>
          <a:off x="0" y="2303533"/>
          <a:ext cx="5568287" cy="1038082"/>
        </a:xfrm>
        <a:prstGeom prst="roundRect">
          <a:avLst/>
        </a:prstGeom>
        <a:solidFill>
          <a:schemeClr val="accent2">
            <a:hueOff val="-738404"/>
            <a:satOff val="-3174"/>
            <a:lumOff val="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Ze hebben langere ________</a:t>
          </a:r>
          <a:endParaRPr lang="en-US" sz="2800" kern="1200"/>
        </a:p>
      </dsp:txBody>
      <dsp:txXfrm>
        <a:off x="50675" y="2354208"/>
        <a:ext cx="5466937" cy="936732"/>
      </dsp:txXfrm>
    </dsp:sp>
    <dsp:sp modelId="{FCC49195-1DE2-488B-A830-34E528F31ADE}">
      <dsp:nvSpPr>
        <dsp:cNvPr id="0" name=""/>
        <dsp:cNvSpPr/>
      </dsp:nvSpPr>
      <dsp:spPr>
        <a:xfrm>
          <a:off x="0" y="3422256"/>
          <a:ext cx="5568287" cy="1038082"/>
        </a:xfrm>
        <a:prstGeom prst="roundRect">
          <a:avLst/>
        </a:prstGeom>
        <a:solidFill>
          <a:schemeClr val="accent2">
            <a:hueOff val="-1107606"/>
            <a:satOff val="-4760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Ezels kunnen tussen de 30 en ____ jaar oud worden</a:t>
          </a:r>
          <a:endParaRPr lang="en-US" sz="2800" kern="1200"/>
        </a:p>
      </dsp:txBody>
      <dsp:txXfrm>
        <a:off x="50675" y="3472931"/>
        <a:ext cx="5466937" cy="936732"/>
      </dsp:txXfrm>
    </dsp:sp>
    <dsp:sp modelId="{064ECD33-6A3E-4529-95EB-B2C44076EAC3}">
      <dsp:nvSpPr>
        <dsp:cNvPr id="0" name=""/>
        <dsp:cNvSpPr/>
      </dsp:nvSpPr>
      <dsp:spPr>
        <a:xfrm>
          <a:off x="0" y="4540978"/>
          <a:ext cx="5568287" cy="1038082"/>
        </a:xfrm>
        <a:prstGeom prst="roundRect">
          <a:avLst/>
        </a:prstGeom>
        <a:solidFill>
          <a:schemeClr val="accent2">
            <a:hueOff val="-1476808"/>
            <a:satOff val="-6347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Ezels en paarden kunnen met elkaar paren</a:t>
          </a:r>
          <a:endParaRPr lang="en-US" sz="2800" kern="1200"/>
        </a:p>
      </dsp:txBody>
      <dsp:txXfrm>
        <a:off x="50675" y="4591653"/>
        <a:ext cx="5466937" cy="93673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95C88-81F5-4816-B2CB-2C33CE7B4D66}">
      <dsp:nvSpPr>
        <dsp:cNvPr id="0" name=""/>
        <dsp:cNvSpPr/>
      </dsp:nvSpPr>
      <dsp:spPr>
        <a:xfrm>
          <a:off x="1228" y="234244"/>
          <a:ext cx="4312517" cy="2738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E3947-679D-4A1F-A2C3-E4F60DA54550}">
      <dsp:nvSpPr>
        <dsp:cNvPr id="0" name=""/>
        <dsp:cNvSpPr/>
      </dsp:nvSpPr>
      <dsp:spPr>
        <a:xfrm>
          <a:off x="480397" y="689454"/>
          <a:ext cx="4312517" cy="2738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500" kern="1200"/>
            <a:t>Wat hebben jullie ingevuld</a:t>
          </a:r>
          <a:endParaRPr lang="en-US" sz="5500" kern="1200"/>
        </a:p>
      </dsp:txBody>
      <dsp:txXfrm>
        <a:off x="560603" y="769660"/>
        <a:ext cx="4152105" cy="2578036"/>
      </dsp:txXfrm>
    </dsp:sp>
    <dsp:sp modelId="{D1A4C84B-874A-47E1-A1AA-7E584A3FAB1F}">
      <dsp:nvSpPr>
        <dsp:cNvPr id="0" name=""/>
        <dsp:cNvSpPr/>
      </dsp:nvSpPr>
      <dsp:spPr>
        <a:xfrm>
          <a:off x="5272083" y="234244"/>
          <a:ext cx="4312517" cy="27384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0932D-A2EF-4039-A5C1-7B02314CBCFF}">
      <dsp:nvSpPr>
        <dsp:cNvPr id="0" name=""/>
        <dsp:cNvSpPr/>
      </dsp:nvSpPr>
      <dsp:spPr>
        <a:xfrm>
          <a:off x="5751251" y="689454"/>
          <a:ext cx="4312517" cy="27384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500" kern="1200"/>
            <a:t>Per dia bespreken</a:t>
          </a:r>
          <a:endParaRPr lang="en-US" sz="5500" kern="1200"/>
        </a:p>
      </dsp:txBody>
      <dsp:txXfrm>
        <a:off x="5831457" y="769660"/>
        <a:ext cx="4152105" cy="257803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63A88-0B9E-4FA6-BAC4-BFBB60504FC4}">
      <dsp:nvSpPr>
        <dsp:cNvPr id="0" name=""/>
        <dsp:cNvSpPr/>
      </dsp:nvSpPr>
      <dsp:spPr>
        <a:xfrm>
          <a:off x="0" y="689"/>
          <a:ext cx="556828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0F673-5380-483F-A0F0-6E83CA17515E}">
      <dsp:nvSpPr>
        <dsp:cNvPr id="0" name=""/>
        <dsp:cNvSpPr/>
      </dsp:nvSpPr>
      <dsp:spPr>
        <a:xfrm>
          <a:off x="0" y="689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Paard hoort tot de familie van de </a:t>
          </a:r>
          <a:endParaRPr lang="en-US" sz="2600" kern="1200" dirty="0"/>
        </a:p>
      </dsp:txBody>
      <dsp:txXfrm>
        <a:off x="0" y="689"/>
        <a:ext cx="5568287" cy="1128754"/>
      </dsp:txXfrm>
    </dsp:sp>
    <dsp:sp modelId="{E91992E9-F701-47D1-8B23-4E3C9C62766A}">
      <dsp:nvSpPr>
        <dsp:cNvPr id="0" name=""/>
        <dsp:cNvSpPr/>
      </dsp:nvSpPr>
      <dsp:spPr>
        <a:xfrm>
          <a:off x="0" y="1129443"/>
          <a:ext cx="5568287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C4DE71-4660-4554-BBB7-F3556777E60F}">
      <dsp:nvSpPr>
        <dsp:cNvPr id="0" name=""/>
        <dsp:cNvSpPr/>
      </dsp:nvSpPr>
      <dsp:spPr>
        <a:xfrm>
          <a:off x="0" y="1129443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Een pony en paard behoren tot dezelfde diersoort maar verschillen in           en</a:t>
          </a:r>
          <a:endParaRPr lang="en-US" sz="2600" kern="1200" dirty="0"/>
        </a:p>
      </dsp:txBody>
      <dsp:txXfrm>
        <a:off x="0" y="1129443"/>
        <a:ext cx="5568287" cy="1128754"/>
      </dsp:txXfrm>
    </dsp:sp>
    <dsp:sp modelId="{067C1111-5FB2-4CEB-8E9A-6FE893B0A367}">
      <dsp:nvSpPr>
        <dsp:cNvPr id="0" name=""/>
        <dsp:cNvSpPr/>
      </dsp:nvSpPr>
      <dsp:spPr>
        <a:xfrm>
          <a:off x="0" y="2258197"/>
          <a:ext cx="5568287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83CC4-FDA9-4BC6-9BCA-578EB1002207}">
      <dsp:nvSpPr>
        <dsp:cNvPr id="0" name=""/>
        <dsp:cNvSpPr/>
      </dsp:nvSpPr>
      <dsp:spPr>
        <a:xfrm>
          <a:off x="0" y="2258197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Onderscheid gemaakt op basis van hun</a:t>
          </a:r>
          <a:endParaRPr lang="en-US" sz="2600" kern="1200" dirty="0"/>
        </a:p>
      </dsp:txBody>
      <dsp:txXfrm>
        <a:off x="0" y="2258197"/>
        <a:ext cx="5568287" cy="1128754"/>
      </dsp:txXfrm>
    </dsp:sp>
    <dsp:sp modelId="{41BEBAFE-6C3A-4BE6-A75C-458EB50F671D}">
      <dsp:nvSpPr>
        <dsp:cNvPr id="0" name=""/>
        <dsp:cNvSpPr/>
      </dsp:nvSpPr>
      <dsp:spPr>
        <a:xfrm>
          <a:off x="0" y="3386952"/>
          <a:ext cx="556828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2C7EE-9EBC-4440-8FD7-C73545995DDB}">
      <dsp:nvSpPr>
        <dsp:cNvPr id="0" name=""/>
        <dsp:cNvSpPr/>
      </dsp:nvSpPr>
      <dsp:spPr>
        <a:xfrm>
          <a:off x="0" y="3386952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Paardachtige met schofthoogte kleiner dan 157 cm noem je een</a:t>
          </a:r>
          <a:endParaRPr lang="en-US" sz="2600" kern="1200" dirty="0"/>
        </a:p>
      </dsp:txBody>
      <dsp:txXfrm>
        <a:off x="0" y="3386952"/>
        <a:ext cx="5568287" cy="1128754"/>
      </dsp:txXfrm>
    </dsp:sp>
    <dsp:sp modelId="{B80BD2A9-7D83-4B66-A9DE-DD3E41DA82D4}">
      <dsp:nvSpPr>
        <dsp:cNvPr id="0" name=""/>
        <dsp:cNvSpPr/>
      </dsp:nvSpPr>
      <dsp:spPr>
        <a:xfrm>
          <a:off x="0" y="4515706"/>
          <a:ext cx="5568287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BD3A1-648F-4320-B178-E8B80F2C6A2C}">
      <dsp:nvSpPr>
        <dsp:cNvPr id="0" name=""/>
        <dsp:cNvSpPr/>
      </dsp:nvSpPr>
      <dsp:spPr>
        <a:xfrm>
          <a:off x="0" y="4515706"/>
          <a:ext cx="5568287" cy="1128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Paardachtige met schofthoogte groter dan 157 noem je een</a:t>
          </a:r>
          <a:endParaRPr lang="en-US" sz="2600" kern="1200" dirty="0"/>
        </a:p>
      </dsp:txBody>
      <dsp:txXfrm>
        <a:off x="0" y="4515706"/>
        <a:ext cx="5568287" cy="11287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7C5089-BD28-4E3E-BDAF-D20919107057}">
      <dsp:nvSpPr>
        <dsp:cNvPr id="0" name=""/>
        <dsp:cNvSpPr/>
      </dsp:nvSpPr>
      <dsp:spPr>
        <a:xfrm>
          <a:off x="0" y="66088"/>
          <a:ext cx="5568287" cy="1038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Ezel is een               </a:t>
          </a:r>
          <a:r>
            <a:rPr lang="nl-NL" sz="2800" kern="1200" dirty="0" err="1"/>
            <a:t>hoevige</a:t>
          </a:r>
          <a:endParaRPr lang="en-US" sz="2800" kern="1200" dirty="0"/>
        </a:p>
      </dsp:txBody>
      <dsp:txXfrm>
        <a:off x="50675" y="116763"/>
        <a:ext cx="5466937" cy="936732"/>
      </dsp:txXfrm>
    </dsp:sp>
    <dsp:sp modelId="{D78A4B4F-08D1-4CB1-B556-608C8171E753}">
      <dsp:nvSpPr>
        <dsp:cNvPr id="0" name=""/>
        <dsp:cNvSpPr/>
      </dsp:nvSpPr>
      <dsp:spPr>
        <a:xfrm>
          <a:off x="0" y="1184811"/>
          <a:ext cx="5568287" cy="1038082"/>
        </a:xfrm>
        <a:prstGeom prst="roundRect">
          <a:avLst/>
        </a:prstGeom>
        <a:solidFill>
          <a:schemeClr val="accent2">
            <a:hueOff val="-369202"/>
            <a:satOff val="-1587"/>
            <a:lumOff val="11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Stamt af van de                  woestijnen</a:t>
          </a:r>
          <a:endParaRPr lang="en-US" sz="2800" kern="1200" dirty="0"/>
        </a:p>
      </dsp:txBody>
      <dsp:txXfrm>
        <a:off x="50675" y="1235486"/>
        <a:ext cx="5466937" cy="936732"/>
      </dsp:txXfrm>
    </dsp:sp>
    <dsp:sp modelId="{E9EA8FB8-0396-49D0-A518-34E2382D2513}">
      <dsp:nvSpPr>
        <dsp:cNvPr id="0" name=""/>
        <dsp:cNvSpPr/>
      </dsp:nvSpPr>
      <dsp:spPr>
        <a:xfrm>
          <a:off x="0" y="2303533"/>
          <a:ext cx="5568287" cy="1038082"/>
        </a:xfrm>
        <a:prstGeom prst="roundRect">
          <a:avLst/>
        </a:prstGeom>
        <a:solidFill>
          <a:schemeClr val="accent2">
            <a:hueOff val="-738404"/>
            <a:satOff val="-3174"/>
            <a:lumOff val="23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Ze hebben langere</a:t>
          </a:r>
          <a:endParaRPr lang="en-US" sz="2800" kern="1200" dirty="0"/>
        </a:p>
      </dsp:txBody>
      <dsp:txXfrm>
        <a:off x="50675" y="2354208"/>
        <a:ext cx="5466937" cy="936732"/>
      </dsp:txXfrm>
    </dsp:sp>
    <dsp:sp modelId="{FCC49195-1DE2-488B-A830-34E528F31ADE}">
      <dsp:nvSpPr>
        <dsp:cNvPr id="0" name=""/>
        <dsp:cNvSpPr/>
      </dsp:nvSpPr>
      <dsp:spPr>
        <a:xfrm>
          <a:off x="0" y="3422256"/>
          <a:ext cx="5568287" cy="1038082"/>
        </a:xfrm>
        <a:prstGeom prst="roundRect">
          <a:avLst/>
        </a:prstGeom>
        <a:solidFill>
          <a:schemeClr val="accent2">
            <a:hueOff val="-1107606"/>
            <a:satOff val="-4760"/>
            <a:lumOff val="35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Ezels kunnen tussen de 30 en      jaar oud worden</a:t>
          </a:r>
          <a:endParaRPr lang="en-US" sz="2800" kern="1200" dirty="0"/>
        </a:p>
      </dsp:txBody>
      <dsp:txXfrm>
        <a:off x="50675" y="3472931"/>
        <a:ext cx="5466937" cy="936732"/>
      </dsp:txXfrm>
    </dsp:sp>
    <dsp:sp modelId="{064ECD33-6A3E-4529-95EB-B2C44076EAC3}">
      <dsp:nvSpPr>
        <dsp:cNvPr id="0" name=""/>
        <dsp:cNvSpPr/>
      </dsp:nvSpPr>
      <dsp:spPr>
        <a:xfrm>
          <a:off x="0" y="4540978"/>
          <a:ext cx="5568287" cy="1038082"/>
        </a:xfrm>
        <a:prstGeom prst="roundRect">
          <a:avLst/>
        </a:prstGeom>
        <a:solidFill>
          <a:schemeClr val="accent2">
            <a:hueOff val="-1476808"/>
            <a:satOff val="-6347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/>
            <a:t>Ezels en paarden kunnen met elkaar paren</a:t>
          </a:r>
          <a:endParaRPr lang="en-US" sz="2800" kern="1200"/>
        </a:p>
      </dsp:txBody>
      <dsp:txXfrm>
        <a:off x="50675" y="4591653"/>
        <a:ext cx="5466937" cy="936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55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048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54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2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9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January 17,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616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65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27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January 17,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0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January 17,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‹nr.›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7867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2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tuutje/7440548210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stuutje/7440548210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wee bruine paarden">
            <a:extLst>
              <a:ext uri="{FF2B5EF4-FFF2-40B4-BE49-F238E27FC236}">
                <a16:creationId xmlns:a16="http://schemas.microsoft.com/office/drawing/2014/main" id="{F4BF1075-ED64-3B15-E510-9C9BFCB486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43" r="1843" b="2"/>
          <a:stretch/>
        </p:blipFill>
        <p:spPr>
          <a:xfrm>
            <a:off x="3584196" y="-1"/>
            <a:ext cx="8607807" cy="6871647"/>
          </a:xfrm>
          <a:custGeom>
            <a:avLst/>
            <a:gdLst/>
            <a:ahLst/>
            <a:cxnLst/>
            <a:rect l="l" t="t" r="r" b="b"/>
            <a:pathLst>
              <a:path w="8607807" h="6858000">
                <a:moveTo>
                  <a:pt x="8607807" y="0"/>
                </a:moveTo>
                <a:lnTo>
                  <a:pt x="8607807" y="6858000"/>
                </a:lnTo>
                <a:lnTo>
                  <a:pt x="2049693" y="6858000"/>
                </a:lnTo>
                <a:lnTo>
                  <a:pt x="1546051" y="6858000"/>
                </a:lnTo>
                <a:lnTo>
                  <a:pt x="1535751" y="6815348"/>
                </a:lnTo>
                <a:cubicBezTo>
                  <a:pt x="1530460" y="6761684"/>
                  <a:pt x="1515370" y="6604898"/>
                  <a:pt x="1514301" y="6536022"/>
                </a:cubicBezTo>
                <a:cubicBezTo>
                  <a:pt x="1518045" y="6478504"/>
                  <a:pt x="1528503" y="6437797"/>
                  <a:pt x="1529339" y="6402088"/>
                </a:cubicBezTo>
                <a:cubicBezTo>
                  <a:pt x="1525062" y="6346650"/>
                  <a:pt x="1502062" y="6294623"/>
                  <a:pt x="1493941" y="6256398"/>
                </a:cubicBezTo>
                <a:cubicBezTo>
                  <a:pt x="1502669" y="6241770"/>
                  <a:pt x="1469920" y="6187857"/>
                  <a:pt x="1480613" y="6172741"/>
                </a:cubicBezTo>
                <a:cubicBezTo>
                  <a:pt x="1481020" y="6152279"/>
                  <a:pt x="1458164" y="6048753"/>
                  <a:pt x="1443364" y="6006407"/>
                </a:cubicBezTo>
                <a:cubicBezTo>
                  <a:pt x="1426694" y="5958900"/>
                  <a:pt x="1390307" y="5908317"/>
                  <a:pt x="1380584" y="5887691"/>
                </a:cubicBezTo>
                <a:cubicBezTo>
                  <a:pt x="1370860" y="5867065"/>
                  <a:pt x="1392244" y="5909118"/>
                  <a:pt x="1385023" y="5882650"/>
                </a:cubicBezTo>
                <a:cubicBezTo>
                  <a:pt x="1377800" y="5856181"/>
                  <a:pt x="1345702" y="5759038"/>
                  <a:pt x="1337254" y="5728879"/>
                </a:cubicBezTo>
                <a:cubicBezTo>
                  <a:pt x="1353956" y="5727462"/>
                  <a:pt x="1323673" y="5710676"/>
                  <a:pt x="1334321" y="5701696"/>
                </a:cubicBezTo>
                <a:cubicBezTo>
                  <a:pt x="1343675" y="5695367"/>
                  <a:pt x="1336672" y="5688797"/>
                  <a:pt x="1335877" y="5681564"/>
                </a:cubicBezTo>
                <a:cubicBezTo>
                  <a:pt x="1343201" y="5672524"/>
                  <a:pt x="1329617" y="5640839"/>
                  <a:pt x="1319978" y="5632219"/>
                </a:cubicBezTo>
                <a:cubicBezTo>
                  <a:pt x="1286551" y="5611011"/>
                  <a:pt x="1310947" y="5568721"/>
                  <a:pt x="1285321" y="5551224"/>
                </a:cubicBezTo>
                <a:cubicBezTo>
                  <a:pt x="1281540" y="5545203"/>
                  <a:pt x="1279983" y="5539432"/>
                  <a:pt x="1279815" y="5533855"/>
                </a:cubicBezTo>
                <a:lnTo>
                  <a:pt x="1282507" y="5518422"/>
                </a:lnTo>
                <a:lnTo>
                  <a:pt x="1289604" y="5514404"/>
                </a:lnTo>
                <a:lnTo>
                  <a:pt x="1287766" y="5504772"/>
                </a:lnTo>
                <a:lnTo>
                  <a:pt x="1288829" y="5502102"/>
                </a:lnTo>
                <a:cubicBezTo>
                  <a:pt x="1290896" y="5497007"/>
                  <a:pt x="1292688" y="5491968"/>
                  <a:pt x="1293373" y="5486914"/>
                </a:cubicBezTo>
                <a:cubicBezTo>
                  <a:pt x="1288690" y="5472938"/>
                  <a:pt x="1272696" y="5448436"/>
                  <a:pt x="1260736" y="5418245"/>
                </a:cubicBezTo>
                <a:cubicBezTo>
                  <a:pt x="1238579" y="5385699"/>
                  <a:pt x="1238884" y="5340972"/>
                  <a:pt x="1221610" y="5305770"/>
                </a:cubicBezTo>
                <a:lnTo>
                  <a:pt x="1216099" y="5298785"/>
                </a:lnTo>
                <a:lnTo>
                  <a:pt x="1217278" y="5268992"/>
                </a:lnTo>
                <a:cubicBezTo>
                  <a:pt x="1221588" y="5263843"/>
                  <a:pt x="1222716" y="5256480"/>
                  <a:pt x="1218469" y="5250149"/>
                </a:cubicBezTo>
                <a:lnTo>
                  <a:pt x="1206220" y="5142322"/>
                </a:lnTo>
                <a:cubicBezTo>
                  <a:pt x="1205294" y="5106716"/>
                  <a:pt x="1196908" y="5091595"/>
                  <a:pt x="1212921" y="5036513"/>
                </a:cubicBezTo>
                <a:cubicBezTo>
                  <a:pt x="1234138" y="4978012"/>
                  <a:pt x="1204801" y="4893378"/>
                  <a:pt x="1212183" y="4827738"/>
                </a:cubicBezTo>
                <a:cubicBezTo>
                  <a:pt x="1183151" y="4792886"/>
                  <a:pt x="1209228" y="4811487"/>
                  <a:pt x="1202048" y="4774693"/>
                </a:cubicBezTo>
                <a:cubicBezTo>
                  <a:pt x="1202483" y="4751423"/>
                  <a:pt x="1202919" y="4728152"/>
                  <a:pt x="1203354" y="4704882"/>
                </a:cubicBezTo>
                <a:lnTo>
                  <a:pt x="1201502" y="4691500"/>
                </a:lnTo>
                <a:lnTo>
                  <a:pt x="1194919" y="4687895"/>
                </a:lnTo>
                <a:lnTo>
                  <a:pt x="1187792" y="4667873"/>
                </a:lnTo>
                <a:cubicBezTo>
                  <a:pt x="1186060" y="4660351"/>
                  <a:pt x="1185291" y="4652220"/>
                  <a:pt x="1186080" y="4643189"/>
                </a:cubicBezTo>
                <a:cubicBezTo>
                  <a:pt x="1199189" y="4613276"/>
                  <a:pt x="1167081" y="4562691"/>
                  <a:pt x="1184722" y="4525834"/>
                </a:cubicBezTo>
                <a:cubicBezTo>
                  <a:pt x="1182407" y="4490142"/>
                  <a:pt x="1175424" y="4451369"/>
                  <a:pt x="1172188" y="4429037"/>
                </a:cubicBezTo>
                <a:cubicBezTo>
                  <a:pt x="1161331" y="4419671"/>
                  <a:pt x="1178123" y="4389539"/>
                  <a:pt x="1165306" y="4391841"/>
                </a:cubicBezTo>
                <a:cubicBezTo>
                  <a:pt x="1171061" y="4381101"/>
                  <a:pt x="1173552" y="4338138"/>
                  <a:pt x="1168602" y="4327040"/>
                </a:cubicBezTo>
                <a:lnTo>
                  <a:pt x="1178384" y="4271714"/>
                </a:lnTo>
                <a:lnTo>
                  <a:pt x="1177294" y="4266170"/>
                </a:lnTo>
                <a:cubicBezTo>
                  <a:pt x="1177138" y="4260404"/>
                  <a:pt x="1177520" y="4242660"/>
                  <a:pt x="1177448" y="4237120"/>
                </a:cubicBezTo>
                <a:cubicBezTo>
                  <a:pt x="1177252" y="4235726"/>
                  <a:pt x="1177058" y="4234331"/>
                  <a:pt x="1176863" y="4232937"/>
                </a:cubicBezTo>
                <a:lnTo>
                  <a:pt x="1162386" y="4198811"/>
                </a:lnTo>
                <a:cubicBezTo>
                  <a:pt x="1162950" y="4194190"/>
                  <a:pt x="1174655" y="4191224"/>
                  <a:pt x="1174343" y="4184054"/>
                </a:cubicBezTo>
                <a:lnTo>
                  <a:pt x="1160516" y="4155792"/>
                </a:lnTo>
                <a:lnTo>
                  <a:pt x="1161365" y="4150364"/>
                </a:lnTo>
                <a:lnTo>
                  <a:pt x="1144878" y="4068165"/>
                </a:lnTo>
                <a:lnTo>
                  <a:pt x="1123687" y="3997737"/>
                </a:lnTo>
                <a:lnTo>
                  <a:pt x="1096720" y="3746801"/>
                </a:lnTo>
                <a:cubicBezTo>
                  <a:pt x="1083618" y="3632695"/>
                  <a:pt x="1064313" y="3629437"/>
                  <a:pt x="1047682" y="3510652"/>
                </a:cubicBezTo>
                <a:cubicBezTo>
                  <a:pt x="1048550" y="3470281"/>
                  <a:pt x="1049418" y="3429910"/>
                  <a:pt x="1050285" y="3389539"/>
                </a:cubicBezTo>
                <a:lnTo>
                  <a:pt x="1030166" y="3314219"/>
                </a:lnTo>
                <a:lnTo>
                  <a:pt x="1034128" y="3253967"/>
                </a:lnTo>
                <a:lnTo>
                  <a:pt x="1007751" y="3192563"/>
                </a:lnTo>
                <a:cubicBezTo>
                  <a:pt x="1003323" y="3186732"/>
                  <a:pt x="1001150" y="3181063"/>
                  <a:pt x="1000384" y="3175520"/>
                </a:cubicBezTo>
                <a:cubicBezTo>
                  <a:pt x="1000734" y="3170366"/>
                  <a:pt x="1001085" y="3165212"/>
                  <a:pt x="1001435" y="3160058"/>
                </a:cubicBezTo>
                <a:lnTo>
                  <a:pt x="968918" y="3106456"/>
                </a:lnTo>
                <a:cubicBezTo>
                  <a:pt x="957125" y="3086347"/>
                  <a:pt x="955617" y="3059144"/>
                  <a:pt x="934483" y="3025607"/>
                </a:cubicBezTo>
                <a:cubicBezTo>
                  <a:pt x="914631" y="2991085"/>
                  <a:pt x="908933" y="2999692"/>
                  <a:pt x="879229" y="2942341"/>
                </a:cubicBezTo>
                <a:cubicBezTo>
                  <a:pt x="850845" y="2891400"/>
                  <a:pt x="820829" y="2801223"/>
                  <a:pt x="798666" y="2755714"/>
                </a:cubicBezTo>
                <a:cubicBezTo>
                  <a:pt x="773970" y="2709171"/>
                  <a:pt x="758278" y="2710053"/>
                  <a:pt x="746962" y="2689587"/>
                </a:cubicBezTo>
                <a:lnTo>
                  <a:pt x="712796" y="2609586"/>
                </a:lnTo>
                <a:lnTo>
                  <a:pt x="697701" y="2594856"/>
                </a:lnTo>
                <a:cubicBezTo>
                  <a:pt x="697743" y="2593626"/>
                  <a:pt x="697784" y="2592396"/>
                  <a:pt x="697823" y="2591165"/>
                </a:cubicBezTo>
                <a:lnTo>
                  <a:pt x="679645" y="2567493"/>
                </a:lnTo>
                <a:lnTo>
                  <a:pt x="680789" y="2566723"/>
                </a:lnTo>
                <a:cubicBezTo>
                  <a:pt x="682946" y="2564457"/>
                  <a:pt x="683757" y="2561765"/>
                  <a:pt x="681771" y="2558109"/>
                </a:cubicBezTo>
                <a:cubicBezTo>
                  <a:pt x="705290" y="2557210"/>
                  <a:pt x="688388" y="2553357"/>
                  <a:pt x="680456" y="2542663"/>
                </a:cubicBezTo>
                <a:cubicBezTo>
                  <a:pt x="679482" y="2529115"/>
                  <a:pt x="677183" y="2488664"/>
                  <a:pt x="675922" y="2476820"/>
                </a:cubicBezTo>
                <a:lnTo>
                  <a:pt x="672894" y="2471591"/>
                </a:lnTo>
                <a:lnTo>
                  <a:pt x="673143" y="2471379"/>
                </a:lnTo>
                <a:cubicBezTo>
                  <a:pt x="673152" y="2470017"/>
                  <a:pt x="672405" y="2468214"/>
                  <a:pt x="670567" y="2465654"/>
                </a:cubicBezTo>
                <a:lnTo>
                  <a:pt x="667369" y="2462052"/>
                </a:lnTo>
                <a:lnTo>
                  <a:pt x="661495" y="2451906"/>
                </a:lnTo>
                <a:cubicBezTo>
                  <a:pt x="661510" y="2450510"/>
                  <a:pt x="661525" y="2449113"/>
                  <a:pt x="661540" y="2447717"/>
                </a:cubicBezTo>
                <a:lnTo>
                  <a:pt x="664540" y="2445047"/>
                </a:lnTo>
                <a:lnTo>
                  <a:pt x="663581" y="2444265"/>
                </a:lnTo>
                <a:cubicBezTo>
                  <a:pt x="653014" y="2439598"/>
                  <a:pt x="642406" y="2441014"/>
                  <a:pt x="663129" y="2421760"/>
                </a:cubicBezTo>
                <a:cubicBezTo>
                  <a:pt x="643271" y="2409372"/>
                  <a:pt x="657229" y="2399993"/>
                  <a:pt x="650205" y="2375201"/>
                </a:cubicBezTo>
                <a:cubicBezTo>
                  <a:pt x="634911" y="2369643"/>
                  <a:pt x="634260" y="2360648"/>
                  <a:pt x="638008" y="2350147"/>
                </a:cubicBezTo>
                <a:cubicBezTo>
                  <a:pt x="621083" y="2329939"/>
                  <a:pt x="620949" y="2305558"/>
                  <a:pt x="609851" y="2279762"/>
                </a:cubicBezTo>
                <a:lnTo>
                  <a:pt x="585585" y="2151458"/>
                </a:lnTo>
                <a:lnTo>
                  <a:pt x="581391" y="2148616"/>
                </a:lnTo>
                <a:cubicBezTo>
                  <a:pt x="578821" y="2146496"/>
                  <a:pt x="577525" y="2144881"/>
                  <a:pt x="577083" y="2143541"/>
                </a:cubicBezTo>
                <a:lnTo>
                  <a:pt x="577251" y="2143279"/>
                </a:lnTo>
                <a:lnTo>
                  <a:pt x="546845" y="2081459"/>
                </a:lnTo>
                <a:cubicBezTo>
                  <a:pt x="538270" y="2069798"/>
                  <a:pt x="486356" y="1952009"/>
                  <a:pt x="470837" y="1927526"/>
                </a:cubicBezTo>
                <a:lnTo>
                  <a:pt x="428154" y="1653876"/>
                </a:lnTo>
                <a:lnTo>
                  <a:pt x="392797" y="1507176"/>
                </a:lnTo>
                <a:cubicBezTo>
                  <a:pt x="380165" y="1501458"/>
                  <a:pt x="369910" y="1448213"/>
                  <a:pt x="372847" y="1437646"/>
                </a:cubicBezTo>
                <a:cubicBezTo>
                  <a:pt x="369015" y="1430935"/>
                  <a:pt x="338503" y="1373479"/>
                  <a:pt x="344479" y="1364974"/>
                </a:cubicBezTo>
                <a:cubicBezTo>
                  <a:pt x="332264" y="1339484"/>
                  <a:pt x="321736" y="1307918"/>
                  <a:pt x="299558" y="1284709"/>
                </a:cubicBezTo>
                <a:cubicBezTo>
                  <a:pt x="277380" y="1261500"/>
                  <a:pt x="259203" y="1267387"/>
                  <a:pt x="243216" y="1246922"/>
                </a:cubicBezTo>
                <a:cubicBezTo>
                  <a:pt x="227230" y="1226457"/>
                  <a:pt x="218454" y="1164523"/>
                  <a:pt x="203639" y="1161920"/>
                </a:cubicBezTo>
                <a:cubicBezTo>
                  <a:pt x="192352" y="1142649"/>
                  <a:pt x="198158" y="1131546"/>
                  <a:pt x="169195" y="1085737"/>
                </a:cubicBezTo>
                <a:cubicBezTo>
                  <a:pt x="139228" y="1000958"/>
                  <a:pt x="140891" y="967704"/>
                  <a:pt x="98775" y="908263"/>
                </a:cubicBezTo>
                <a:cubicBezTo>
                  <a:pt x="45025" y="829417"/>
                  <a:pt x="34038" y="815844"/>
                  <a:pt x="43820" y="711217"/>
                </a:cubicBezTo>
                <a:cubicBezTo>
                  <a:pt x="34816" y="658186"/>
                  <a:pt x="43273" y="612368"/>
                  <a:pt x="44748" y="590072"/>
                </a:cubicBezTo>
                <a:lnTo>
                  <a:pt x="36767" y="545639"/>
                </a:lnTo>
                <a:cubicBezTo>
                  <a:pt x="36093" y="527311"/>
                  <a:pt x="35418" y="508983"/>
                  <a:pt x="34744" y="490655"/>
                </a:cubicBezTo>
                <a:cubicBezTo>
                  <a:pt x="34670" y="457530"/>
                  <a:pt x="29296" y="472114"/>
                  <a:pt x="29222" y="438989"/>
                </a:cubicBezTo>
                <a:cubicBezTo>
                  <a:pt x="29152" y="438889"/>
                  <a:pt x="2578" y="396379"/>
                  <a:pt x="2507" y="396276"/>
                </a:cubicBezTo>
                <a:cubicBezTo>
                  <a:pt x="-7796" y="384713"/>
                  <a:pt x="17492" y="336163"/>
                  <a:pt x="9810" y="316602"/>
                </a:cubicBezTo>
                <a:lnTo>
                  <a:pt x="25323" y="268307"/>
                </a:lnTo>
                <a:cubicBezTo>
                  <a:pt x="20582" y="240926"/>
                  <a:pt x="55391" y="238035"/>
                  <a:pt x="50278" y="194719"/>
                </a:cubicBezTo>
                <a:cubicBezTo>
                  <a:pt x="49891" y="157325"/>
                  <a:pt x="41873" y="124589"/>
                  <a:pt x="47653" y="93227"/>
                </a:cubicBezTo>
                <a:cubicBezTo>
                  <a:pt x="41389" y="80085"/>
                  <a:pt x="38874" y="67855"/>
                  <a:pt x="48323" y="56555"/>
                </a:cubicBezTo>
                <a:cubicBezTo>
                  <a:pt x="46028" y="30289"/>
                  <a:pt x="37896" y="18621"/>
                  <a:pt x="38423" y="5312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BF521A9-5701-BBFE-ECF7-E29BCD38A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307" y="2906973"/>
            <a:ext cx="3639828" cy="2640247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Paarden en ezels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A9E155A-6528-6BF3-B1D3-2584840558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305" y="5676900"/>
            <a:ext cx="3439235" cy="955315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Les 2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27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33DB3C-C36A-1408-8D19-5D5871332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4476464" cy="1216024"/>
          </a:xfrm>
        </p:spPr>
        <p:txBody>
          <a:bodyPr>
            <a:normAutofit/>
          </a:bodyPr>
          <a:lstStyle/>
          <a:p>
            <a:r>
              <a:rPr lang="nl-NL" dirty="0"/>
              <a:t>Algemene info paard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029F1C-8590-2289-2F8C-8B5C40558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163685"/>
            <a:ext cx="3875963" cy="4107020"/>
          </a:xfrm>
        </p:spPr>
        <p:txBody>
          <a:bodyPr>
            <a:normAutofit/>
          </a:bodyPr>
          <a:lstStyle/>
          <a:p>
            <a:r>
              <a:rPr lang="nl-NL" dirty="0"/>
              <a:t>Een paard is een            </a:t>
            </a:r>
            <a:r>
              <a:rPr lang="nl-NL" dirty="0" err="1"/>
              <a:t>hoevigen</a:t>
            </a:r>
            <a:r>
              <a:rPr lang="nl-NL" dirty="0"/>
              <a:t> </a:t>
            </a:r>
          </a:p>
          <a:p>
            <a:r>
              <a:rPr lang="nl-NL" dirty="0"/>
              <a:t>Vroeger werd een paard gehouden als                 of als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Eerst reden alleen mensen van            	op paarden, dit is nu voor iedereen </a:t>
            </a:r>
          </a:p>
          <a:p>
            <a:r>
              <a:rPr lang="nl-NL" dirty="0"/>
              <a:t>Tegenwoordig worden paarden gehouden voor</a:t>
            </a:r>
          </a:p>
        </p:txBody>
      </p:sp>
      <p:pic>
        <p:nvPicPr>
          <p:cNvPr id="5" name="Picture 4" descr="Paard in zwarte achtergrond">
            <a:extLst>
              <a:ext uri="{FF2B5EF4-FFF2-40B4-BE49-F238E27FC236}">
                <a16:creationId xmlns:a16="http://schemas.microsoft.com/office/drawing/2014/main" id="{8F16543B-BBD9-EC0E-59CE-F52670CF01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57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4A611513-566F-D3D7-CCFC-F1D9556830F8}"/>
              </a:ext>
            </a:extLst>
          </p:cNvPr>
          <p:cNvSpPr txBox="1"/>
          <p:nvPr/>
        </p:nvSpPr>
        <p:spPr>
          <a:xfrm>
            <a:off x="3206997" y="2163684"/>
            <a:ext cx="1146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oneven</a:t>
            </a: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2917629" y="3244333"/>
            <a:ext cx="1301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werkpaard</a:t>
            </a:r>
          </a:p>
        </p:txBody>
      </p:sp>
      <p:sp>
        <p:nvSpPr>
          <p:cNvPr id="7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1383530" y="353798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vervoersmiddel</a:t>
            </a:r>
          </a:p>
        </p:txBody>
      </p:sp>
      <p:sp>
        <p:nvSpPr>
          <p:cNvPr id="8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1288280" y="4396859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Adel </a:t>
            </a:r>
          </a:p>
        </p:txBody>
      </p:sp>
      <p:sp>
        <p:nvSpPr>
          <p:cNvPr id="10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3145351" y="5463659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Recreatie </a:t>
            </a:r>
          </a:p>
        </p:txBody>
      </p:sp>
    </p:spTree>
    <p:extLst>
      <p:ext uri="{BB962C8B-B14F-4D97-AF65-F5344CB8AC3E}">
        <p14:creationId xmlns:p14="http://schemas.microsoft.com/office/powerpoint/2010/main" val="106422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0022CF-D73B-45FB-8DD4-1B1C0C92E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8F7030-DAB4-BE4E-566E-4CCED9D0A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0"/>
            <a:ext cx="4173942" cy="5644775"/>
          </a:xfrm>
        </p:spPr>
        <p:txBody>
          <a:bodyPr>
            <a:normAutofit/>
          </a:bodyPr>
          <a:lstStyle/>
          <a:p>
            <a:r>
              <a:rPr lang="nl-NL" dirty="0"/>
              <a:t>Natuurlijke leefomgeving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02A1AEE-14EE-6370-8BF2-B3056F7A5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421869"/>
              </p:ext>
            </p:extLst>
          </p:nvPr>
        </p:nvGraphicFramePr>
        <p:xfrm>
          <a:off x="5629701" y="609601"/>
          <a:ext cx="5568287" cy="564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9061544" y="4454009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Pony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8509094" y="554938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Paard </a:t>
            </a: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5765894" y="3244334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schofthoogte</a:t>
            </a:r>
          </a:p>
        </p:txBody>
      </p:sp>
      <p:sp>
        <p:nvSpPr>
          <p:cNvPr id="7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9515475" y="2167236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Uiterlijk </a:t>
            </a:r>
          </a:p>
        </p:txBody>
      </p:sp>
      <p:sp>
        <p:nvSpPr>
          <p:cNvPr id="8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5705762" y="2456419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Gedrag </a:t>
            </a:r>
          </a:p>
        </p:txBody>
      </p:sp>
      <p:sp>
        <p:nvSpPr>
          <p:cNvPr id="10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5723250" y="1123950"/>
            <a:ext cx="290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Paardachtige </a:t>
            </a:r>
          </a:p>
        </p:txBody>
      </p:sp>
    </p:spTree>
    <p:extLst>
      <p:ext uri="{BB962C8B-B14F-4D97-AF65-F5344CB8AC3E}">
        <p14:creationId xmlns:p14="http://schemas.microsoft.com/office/powerpoint/2010/main" val="39533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0022CF-D73B-45FB-8DD4-1B1C0C92E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486BBC-62BE-8D89-23E0-DD263E21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0"/>
            <a:ext cx="4173942" cy="5644775"/>
          </a:xfrm>
        </p:spPr>
        <p:txBody>
          <a:bodyPr>
            <a:normAutofit/>
          </a:bodyPr>
          <a:lstStyle/>
          <a:p>
            <a:r>
              <a:rPr lang="nl-NL" dirty="0"/>
              <a:t>Algemene info ezel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95BD124-B77C-B378-117E-93CFC6512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839237"/>
              </p:ext>
            </p:extLst>
          </p:nvPr>
        </p:nvGraphicFramePr>
        <p:xfrm>
          <a:off x="5629701" y="609601"/>
          <a:ext cx="5568287" cy="564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7308944" y="1025009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Oneven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8039099" y="1920359"/>
            <a:ext cx="248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Afrikaanse</a:t>
            </a:r>
          </a:p>
        </p:txBody>
      </p:sp>
      <p:sp>
        <p:nvSpPr>
          <p:cNvPr id="6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8553450" y="3231117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Oren </a:t>
            </a:r>
          </a:p>
        </p:txBody>
      </p:sp>
      <p:sp>
        <p:nvSpPr>
          <p:cNvPr id="7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9972674" y="4198978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21751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4D5230-4B70-AB2B-EAD3-8DB7299C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4476464" cy="1216024"/>
          </a:xfrm>
        </p:spPr>
        <p:txBody>
          <a:bodyPr>
            <a:normAutofit/>
          </a:bodyPr>
          <a:lstStyle/>
          <a:p>
            <a:r>
              <a:rPr lang="nl-NL" dirty="0"/>
              <a:t>Natuurlijke leefomgeving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1D979E-3E57-D71A-4784-0AF46545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163685"/>
            <a:ext cx="3875963" cy="4107020"/>
          </a:xfrm>
        </p:spPr>
        <p:txBody>
          <a:bodyPr>
            <a:normAutofit/>
          </a:bodyPr>
          <a:lstStyle/>
          <a:p>
            <a:r>
              <a:rPr lang="nl-NL" dirty="0"/>
              <a:t>Stamt dus af uit Afrika</a:t>
            </a:r>
          </a:p>
          <a:p>
            <a:r>
              <a:rPr lang="nl-NL" dirty="0"/>
              <a:t>Familie </a:t>
            </a:r>
          </a:p>
          <a:p>
            <a:r>
              <a:rPr lang="nl-NL" dirty="0"/>
              <a:t>Ezels zijn </a:t>
            </a:r>
          </a:p>
          <a:p>
            <a:r>
              <a:rPr lang="nl-NL" dirty="0"/>
              <a:t>Ezels communiceren door middel van oren,         ,             en lichaamshouding</a:t>
            </a:r>
          </a:p>
          <a:p>
            <a:r>
              <a:rPr lang="nl-NL" dirty="0"/>
              <a:t>Paarden zijn gericht op vluchten, ezels zijn gericht op </a:t>
            </a:r>
          </a:p>
        </p:txBody>
      </p:sp>
      <p:pic>
        <p:nvPicPr>
          <p:cNvPr id="5" name="Afbeelding 4" descr="Afbeelding met gras, buiten, zoogdier, veld&#10;&#10;Automatisch gegenereerde beschrijving">
            <a:extLst>
              <a:ext uri="{FF2B5EF4-FFF2-40B4-BE49-F238E27FC236}">
                <a16:creationId xmlns:a16="http://schemas.microsoft.com/office/drawing/2014/main" id="{CACF5C4E-0040-8EC8-EA26-F9D46DCF2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416" r="5141"/>
          <a:stretch/>
        </p:blipFill>
        <p:spPr>
          <a:xfrm>
            <a:off x="5251839" y="-10877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71662EE-79E9-CE32-9AB0-6399DC007B99}"/>
              </a:ext>
            </a:extLst>
          </p:cNvPr>
          <p:cNvSpPr txBox="1"/>
          <p:nvPr/>
        </p:nvSpPr>
        <p:spPr>
          <a:xfrm>
            <a:off x="9567564" y="6657945"/>
            <a:ext cx="262443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nl-NL" sz="700">
                <a:solidFill>
                  <a:srgbClr val="FFFFFF"/>
                </a:solidFill>
                <a:hlinkClick r:id="rId3" tooltip="https://www.flickr.com/photos/stuutje/74405482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Deze foto</a:t>
            </a:r>
            <a:r>
              <a:rPr lang="nl-NL" sz="700">
                <a:solidFill>
                  <a:srgbClr val="FFFFFF"/>
                </a:solidFill>
              </a:rPr>
              <a:t> van Onbekende auteur is gelicentieerd onder </a:t>
            </a:r>
            <a:r>
              <a:rPr lang="nl-NL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nl-NL" sz="700">
              <a:solidFill>
                <a:srgbClr val="FFFFFF"/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2252960" y="2587109"/>
            <a:ext cx="1918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/>
              <a:t>paardachtige</a:t>
            </a:r>
            <a:endParaRPr lang="nl-NL" dirty="0"/>
          </a:p>
        </p:txBody>
      </p:sp>
      <p:sp>
        <p:nvSpPr>
          <p:cNvPr id="7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2436410" y="3059667"/>
            <a:ext cx="1830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Kuddedieren </a:t>
            </a:r>
          </a:p>
        </p:txBody>
      </p:sp>
      <p:sp>
        <p:nvSpPr>
          <p:cNvPr id="8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3162300" y="378781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gedrag</a:t>
            </a:r>
          </a:p>
        </p:txBody>
      </p:sp>
      <p:sp>
        <p:nvSpPr>
          <p:cNvPr id="9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3904500" y="381928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Geluiden </a:t>
            </a:r>
          </a:p>
        </p:txBody>
      </p:sp>
      <p:sp>
        <p:nvSpPr>
          <p:cNvPr id="10" name="Tekstvak 3">
            <a:extLst>
              <a:ext uri="{FF2B5EF4-FFF2-40B4-BE49-F238E27FC236}">
                <a16:creationId xmlns:a16="http://schemas.microsoft.com/office/drawing/2014/main" id="{1AD93CFC-1E88-00E6-DC56-7F0CA50827B0}"/>
              </a:ext>
            </a:extLst>
          </p:cNvPr>
          <p:cNvSpPr txBox="1"/>
          <p:nvPr/>
        </p:nvSpPr>
        <p:spPr>
          <a:xfrm>
            <a:off x="1331510" y="516838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vechten</a:t>
            </a:r>
          </a:p>
        </p:txBody>
      </p:sp>
    </p:spTree>
    <p:extLst>
      <p:ext uri="{BB962C8B-B14F-4D97-AF65-F5344CB8AC3E}">
        <p14:creationId xmlns:p14="http://schemas.microsoft.com/office/powerpoint/2010/main" val="462071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0F584D22-CD28-4363-A679-ACA953A2A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5B0E491B-5098-4794-9326-BC6DB4755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2992"/>
            <a:ext cx="12193149" cy="2344739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2344739">
                <a:moveTo>
                  <a:pt x="1148" y="0"/>
                </a:moveTo>
                <a:lnTo>
                  <a:pt x="12193148" y="0"/>
                </a:lnTo>
                <a:cubicBezTo>
                  <a:pt x="12193148" y="193246"/>
                  <a:pt x="12193149" y="386493"/>
                  <a:pt x="12193149" y="579739"/>
                </a:cubicBezTo>
                <a:lnTo>
                  <a:pt x="12185986" y="584189"/>
                </a:lnTo>
                <a:cubicBezTo>
                  <a:pt x="12156393" y="577430"/>
                  <a:pt x="12176978" y="588328"/>
                  <a:pt x="12156363" y="597366"/>
                </a:cubicBezTo>
                <a:cubicBezTo>
                  <a:pt x="12172308" y="611308"/>
                  <a:pt x="12127905" y="602876"/>
                  <a:pt x="12139215" y="623179"/>
                </a:cubicBezTo>
                <a:cubicBezTo>
                  <a:pt x="12135103" y="624180"/>
                  <a:pt x="12130766" y="624512"/>
                  <a:pt x="12126327" y="624690"/>
                </a:cubicBezTo>
                <a:lnTo>
                  <a:pt x="12124007" y="624794"/>
                </a:lnTo>
                <a:lnTo>
                  <a:pt x="12116854" y="628608"/>
                </a:lnTo>
                <a:lnTo>
                  <a:pt x="12099497" y="628139"/>
                </a:lnTo>
                <a:cubicBezTo>
                  <a:pt x="12095162" y="629804"/>
                  <a:pt x="12090978" y="632365"/>
                  <a:pt x="12087073" y="636341"/>
                </a:cubicBezTo>
                <a:cubicBezTo>
                  <a:pt x="12078890" y="656743"/>
                  <a:pt x="12040481" y="653846"/>
                  <a:pt x="12031073" y="680009"/>
                </a:cubicBezTo>
                <a:cubicBezTo>
                  <a:pt x="12026399" y="688254"/>
                  <a:pt x="12004497" y="705355"/>
                  <a:pt x="11995833" y="703458"/>
                </a:cubicBezTo>
                <a:cubicBezTo>
                  <a:pt x="11990333" y="705967"/>
                  <a:pt x="11986699" y="712045"/>
                  <a:pt x="11979717" y="708161"/>
                </a:cubicBezTo>
                <a:cubicBezTo>
                  <a:pt x="11970382" y="704240"/>
                  <a:pt x="11963763" y="727262"/>
                  <a:pt x="11959046" y="717558"/>
                </a:cubicBezTo>
                <a:lnTo>
                  <a:pt x="11920454" y="730883"/>
                </a:lnTo>
                <a:cubicBezTo>
                  <a:pt x="11919152" y="737943"/>
                  <a:pt x="11912619" y="740145"/>
                  <a:pt x="11903656" y="742426"/>
                </a:cubicBezTo>
                <a:lnTo>
                  <a:pt x="11895048" y="744791"/>
                </a:lnTo>
                <a:lnTo>
                  <a:pt x="11891968" y="755729"/>
                </a:lnTo>
                <a:cubicBezTo>
                  <a:pt x="11881074" y="746401"/>
                  <a:pt x="11884523" y="777742"/>
                  <a:pt x="11870776" y="777816"/>
                </a:cubicBezTo>
                <a:lnTo>
                  <a:pt x="11813376" y="797659"/>
                </a:lnTo>
                <a:lnTo>
                  <a:pt x="11590693" y="963777"/>
                </a:lnTo>
                <a:cubicBezTo>
                  <a:pt x="11550201" y="990714"/>
                  <a:pt x="11542649" y="940770"/>
                  <a:pt x="11506817" y="1033623"/>
                </a:cubicBezTo>
                <a:cubicBezTo>
                  <a:pt x="11450023" y="1089460"/>
                  <a:pt x="11337127" y="1190174"/>
                  <a:pt x="11280332" y="1223571"/>
                </a:cubicBezTo>
                <a:cubicBezTo>
                  <a:pt x="11267547" y="1231171"/>
                  <a:pt x="11229147" y="1296589"/>
                  <a:pt x="11228309" y="1276236"/>
                </a:cubicBezTo>
                <a:cubicBezTo>
                  <a:pt x="11223950" y="1278203"/>
                  <a:pt x="11220761" y="1277680"/>
                  <a:pt x="11218087" y="1275961"/>
                </a:cubicBezTo>
                <a:lnTo>
                  <a:pt x="11217184" y="1275018"/>
                </a:lnTo>
                <a:lnTo>
                  <a:pt x="11188885" y="1292383"/>
                </a:lnTo>
                <a:lnTo>
                  <a:pt x="11184501" y="1292525"/>
                </a:lnTo>
                <a:lnTo>
                  <a:pt x="11166854" y="1306612"/>
                </a:lnTo>
                <a:lnTo>
                  <a:pt x="11157311" y="1312414"/>
                </a:lnTo>
                <a:lnTo>
                  <a:pt x="11155496" y="1317097"/>
                </a:lnTo>
                <a:cubicBezTo>
                  <a:pt x="11153045" y="1320465"/>
                  <a:pt x="11148902" y="1323112"/>
                  <a:pt x="11140961" y="1324115"/>
                </a:cubicBezTo>
                <a:lnTo>
                  <a:pt x="11138961" y="1323772"/>
                </a:lnTo>
                <a:lnTo>
                  <a:pt x="11128208" y="1333832"/>
                </a:lnTo>
                <a:cubicBezTo>
                  <a:pt x="11124962" y="1337814"/>
                  <a:pt x="11122359" y="1342287"/>
                  <a:pt x="11120691" y="1347424"/>
                </a:cubicBezTo>
                <a:cubicBezTo>
                  <a:pt x="11081770" y="1370685"/>
                  <a:pt x="10952581" y="1444106"/>
                  <a:pt x="10894683" y="1473399"/>
                </a:cubicBezTo>
                <a:cubicBezTo>
                  <a:pt x="10861781" y="1488434"/>
                  <a:pt x="10817803" y="1508886"/>
                  <a:pt x="10773300" y="1523191"/>
                </a:cubicBezTo>
                <a:cubicBezTo>
                  <a:pt x="10733414" y="1567419"/>
                  <a:pt x="10677791" y="1526735"/>
                  <a:pt x="10627668" y="1559229"/>
                </a:cubicBezTo>
                <a:cubicBezTo>
                  <a:pt x="10590276" y="1542103"/>
                  <a:pt x="10613693" y="1562282"/>
                  <a:pt x="10581895" y="1568689"/>
                </a:cubicBezTo>
                <a:cubicBezTo>
                  <a:pt x="10597733" y="1591656"/>
                  <a:pt x="10540912" y="1568241"/>
                  <a:pt x="10547790" y="1598423"/>
                </a:cubicBezTo>
                <a:cubicBezTo>
                  <a:pt x="10541784" y="1598632"/>
                  <a:pt x="10535750" y="1597886"/>
                  <a:pt x="10529643" y="1596907"/>
                </a:cubicBezTo>
                <a:lnTo>
                  <a:pt x="10526446" y="1596411"/>
                </a:lnTo>
                <a:lnTo>
                  <a:pt x="10515129" y="1599537"/>
                </a:lnTo>
                <a:lnTo>
                  <a:pt x="10491735" y="1594156"/>
                </a:lnTo>
                <a:cubicBezTo>
                  <a:pt x="10485147" y="1595190"/>
                  <a:pt x="10478389" y="1597459"/>
                  <a:pt x="10471418" y="1601693"/>
                </a:cubicBezTo>
                <a:cubicBezTo>
                  <a:pt x="10451763" y="1626665"/>
                  <a:pt x="10400774" y="1612276"/>
                  <a:pt x="10377042" y="1644598"/>
                </a:cubicBezTo>
                <a:cubicBezTo>
                  <a:pt x="10367240" y="1654315"/>
                  <a:pt x="10330319" y="1671126"/>
                  <a:pt x="10319338" y="1666221"/>
                </a:cubicBezTo>
                <a:cubicBezTo>
                  <a:pt x="10310813" y="1668060"/>
                  <a:pt x="10303331" y="1675173"/>
                  <a:pt x="10295467" y="1668079"/>
                </a:cubicBezTo>
                <a:cubicBezTo>
                  <a:pt x="10284420" y="1660290"/>
                  <a:pt x="10265794" y="1689186"/>
                  <a:pt x="10263443" y="1674948"/>
                </a:cubicBezTo>
                <a:lnTo>
                  <a:pt x="10205418" y="1682149"/>
                </a:lnTo>
                <a:cubicBezTo>
                  <a:pt x="10200696" y="1691209"/>
                  <a:pt x="10190895" y="1692356"/>
                  <a:pt x="10177759" y="1692943"/>
                </a:cubicBezTo>
                <a:lnTo>
                  <a:pt x="10165070" y="1693739"/>
                </a:lnTo>
                <a:lnTo>
                  <a:pt x="10156308" y="1707487"/>
                </a:lnTo>
                <a:cubicBezTo>
                  <a:pt x="10145406" y="1692057"/>
                  <a:pt x="10136981" y="1734810"/>
                  <a:pt x="10118267" y="1731142"/>
                </a:cubicBezTo>
                <a:lnTo>
                  <a:pt x="10083317" y="1743296"/>
                </a:lnTo>
                <a:cubicBezTo>
                  <a:pt x="10075718" y="1741227"/>
                  <a:pt x="10048011" y="1742555"/>
                  <a:pt x="10040388" y="1741632"/>
                </a:cubicBezTo>
                <a:cubicBezTo>
                  <a:pt x="9999609" y="1751733"/>
                  <a:pt x="9985545" y="1752223"/>
                  <a:pt x="9961167" y="1757147"/>
                </a:cubicBezTo>
                <a:cubicBezTo>
                  <a:pt x="9920131" y="1757289"/>
                  <a:pt x="9889892" y="1754090"/>
                  <a:pt x="9848940" y="1763915"/>
                </a:cubicBezTo>
                <a:lnTo>
                  <a:pt x="9729457" y="1784122"/>
                </a:lnTo>
                <a:cubicBezTo>
                  <a:pt x="9676207" y="1774536"/>
                  <a:pt x="9631235" y="1799759"/>
                  <a:pt x="9613704" y="1812371"/>
                </a:cubicBezTo>
                <a:cubicBezTo>
                  <a:pt x="9548152" y="1826647"/>
                  <a:pt x="9410970" y="1863993"/>
                  <a:pt x="9338590" y="1869293"/>
                </a:cubicBezTo>
                <a:lnTo>
                  <a:pt x="9232518" y="1893149"/>
                </a:lnTo>
                <a:lnTo>
                  <a:pt x="9156690" y="1903228"/>
                </a:lnTo>
                <a:lnTo>
                  <a:pt x="9054601" y="1910755"/>
                </a:lnTo>
                <a:lnTo>
                  <a:pt x="9006634" y="1914040"/>
                </a:lnTo>
                <a:lnTo>
                  <a:pt x="9006349" y="1913800"/>
                </a:lnTo>
                <a:cubicBezTo>
                  <a:pt x="9004294" y="1913580"/>
                  <a:pt x="9001475" y="1913908"/>
                  <a:pt x="8997380" y="1915011"/>
                </a:cubicBezTo>
                <a:lnTo>
                  <a:pt x="8991542" y="1917072"/>
                </a:lnTo>
                <a:lnTo>
                  <a:pt x="8975485" y="1920298"/>
                </a:lnTo>
                <a:lnTo>
                  <a:pt x="8969159" y="1919598"/>
                </a:lnTo>
                <a:lnTo>
                  <a:pt x="8964196" y="1917373"/>
                </a:lnTo>
                <a:cubicBezTo>
                  <a:pt x="8955841" y="1925324"/>
                  <a:pt x="8956668" y="1934272"/>
                  <a:pt x="8930136" y="1914185"/>
                </a:cubicBezTo>
                <a:cubicBezTo>
                  <a:pt x="8899182" y="1915205"/>
                  <a:pt x="8790451" y="1929860"/>
                  <a:pt x="8753592" y="1933417"/>
                </a:cubicBezTo>
                <a:cubicBezTo>
                  <a:pt x="8720970" y="1944137"/>
                  <a:pt x="8749345" y="1930476"/>
                  <a:pt x="8708995" y="1935518"/>
                </a:cubicBezTo>
                <a:cubicBezTo>
                  <a:pt x="8672757" y="1955053"/>
                  <a:pt x="8640293" y="1938613"/>
                  <a:pt x="8597219" y="1944090"/>
                </a:cubicBezTo>
                <a:lnTo>
                  <a:pt x="8526378" y="1929248"/>
                </a:lnTo>
                <a:lnTo>
                  <a:pt x="8512131" y="1935163"/>
                </a:lnTo>
                <a:lnTo>
                  <a:pt x="8507315" y="1938164"/>
                </a:lnTo>
                <a:cubicBezTo>
                  <a:pt x="8503797" y="1939941"/>
                  <a:pt x="8501196" y="1940752"/>
                  <a:pt x="8499116" y="1940902"/>
                </a:cubicBezTo>
                <a:lnTo>
                  <a:pt x="8498742" y="1940723"/>
                </a:lnTo>
                <a:lnTo>
                  <a:pt x="8491397" y="1943773"/>
                </a:lnTo>
                <a:lnTo>
                  <a:pt x="8368330" y="1957815"/>
                </a:lnTo>
                <a:cubicBezTo>
                  <a:pt x="8363173" y="1959840"/>
                  <a:pt x="8358881" y="1959492"/>
                  <a:pt x="8354947" y="1958009"/>
                </a:cubicBezTo>
                <a:lnTo>
                  <a:pt x="8321252" y="1974587"/>
                </a:lnTo>
                <a:lnTo>
                  <a:pt x="8315581" y="1974913"/>
                </a:lnTo>
                <a:lnTo>
                  <a:pt x="8296322" y="1988808"/>
                </a:lnTo>
                <a:lnTo>
                  <a:pt x="8285424" y="1994631"/>
                </a:lnTo>
                <a:lnTo>
                  <a:pt x="8284298" y="1999074"/>
                </a:lnTo>
                <a:cubicBezTo>
                  <a:pt x="8281994" y="2002319"/>
                  <a:pt x="8277300" y="2004967"/>
                  <a:pt x="8267224" y="2006249"/>
                </a:cubicBezTo>
                <a:lnTo>
                  <a:pt x="8264525" y="2006019"/>
                </a:lnTo>
                <a:lnTo>
                  <a:pt x="8253181" y="2015862"/>
                </a:lnTo>
                <a:cubicBezTo>
                  <a:pt x="8250007" y="2019712"/>
                  <a:pt x="8247795" y="2023994"/>
                  <a:pt x="8246982" y="2028854"/>
                </a:cubicBezTo>
                <a:cubicBezTo>
                  <a:pt x="8182975" y="2025947"/>
                  <a:pt x="8148279" y="2060069"/>
                  <a:pt x="8091420" y="2075015"/>
                </a:cubicBezTo>
                <a:cubicBezTo>
                  <a:pt x="8026616" y="2098157"/>
                  <a:pt x="7968218" y="2119393"/>
                  <a:pt x="7906555" y="2116988"/>
                </a:cubicBezTo>
                <a:cubicBezTo>
                  <a:pt x="7836267" y="2131900"/>
                  <a:pt x="7782114" y="2134131"/>
                  <a:pt x="7719893" y="2142703"/>
                </a:cubicBezTo>
                <a:lnTo>
                  <a:pt x="7615495" y="2139232"/>
                </a:lnTo>
                <a:lnTo>
                  <a:pt x="7528691" y="2145060"/>
                </a:lnTo>
                <a:lnTo>
                  <a:pt x="7520719" y="2147613"/>
                </a:lnTo>
                <a:cubicBezTo>
                  <a:pt x="7515141" y="2148952"/>
                  <a:pt x="7511320" y="2149302"/>
                  <a:pt x="7508559" y="2148948"/>
                </a:cubicBezTo>
                <a:lnTo>
                  <a:pt x="7508188" y="2148621"/>
                </a:lnTo>
                <a:lnTo>
                  <a:pt x="7496943" y="2150573"/>
                </a:lnTo>
                <a:lnTo>
                  <a:pt x="7219707" y="2156680"/>
                </a:lnTo>
                <a:lnTo>
                  <a:pt x="7202249" y="2161230"/>
                </a:lnTo>
                <a:lnTo>
                  <a:pt x="7198152" y="2166588"/>
                </a:lnTo>
                <a:cubicBezTo>
                  <a:pt x="7193259" y="2170111"/>
                  <a:pt x="7185654" y="2172250"/>
                  <a:pt x="7171956" y="2171236"/>
                </a:cubicBezTo>
                <a:lnTo>
                  <a:pt x="7098136" y="2183464"/>
                </a:lnTo>
                <a:cubicBezTo>
                  <a:pt x="7062296" y="2184442"/>
                  <a:pt x="7051336" y="2185419"/>
                  <a:pt x="7019644" y="2183090"/>
                </a:cubicBezTo>
                <a:cubicBezTo>
                  <a:pt x="6938675" y="2194028"/>
                  <a:pt x="6944793" y="2218194"/>
                  <a:pt x="6905294" y="2212596"/>
                </a:cubicBezTo>
                <a:cubicBezTo>
                  <a:pt x="6873070" y="2207388"/>
                  <a:pt x="6789137" y="2226462"/>
                  <a:pt x="6709370" y="2240551"/>
                </a:cubicBezTo>
                <a:cubicBezTo>
                  <a:pt x="6650254" y="2250006"/>
                  <a:pt x="6629253" y="2264107"/>
                  <a:pt x="6550602" y="2269327"/>
                </a:cubicBezTo>
                <a:cubicBezTo>
                  <a:pt x="6473302" y="2313417"/>
                  <a:pt x="6410843" y="2289694"/>
                  <a:pt x="6318708" y="2316127"/>
                </a:cubicBezTo>
                <a:cubicBezTo>
                  <a:pt x="6298698" y="2331649"/>
                  <a:pt x="6210439" y="2314456"/>
                  <a:pt x="6169822" y="2318214"/>
                </a:cubicBezTo>
                <a:cubicBezTo>
                  <a:pt x="6129203" y="2321972"/>
                  <a:pt x="6091688" y="2335520"/>
                  <a:pt x="6074996" y="2338676"/>
                </a:cubicBezTo>
                <a:lnTo>
                  <a:pt x="6069677" y="2337139"/>
                </a:lnTo>
                <a:lnTo>
                  <a:pt x="6049786" y="2337822"/>
                </a:lnTo>
                <a:lnTo>
                  <a:pt x="6042433" y="2329473"/>
                </a:lnTo>
                <a:lnTo>
                  <a:pt x="6011238" y="2324380"/>
                </a:lnTo>
                <a:cubicBezTo>
                  <a:pt x="5999830" y="2323793"/>
                  <a:pt x="5971276" y="2324706"/>
                  <a:pt x="5958523" y="2328024"/>
                </a:cubicBezTo>
                <a:lnTo>
                  <a:pt x="5760067" y="2343716"/>
                </a:lnTo>
                <a:lnTo>
                  <a:pt x="5628108" y="2344739"/>
                </a:lnTo>
                <a:lnTo>
                  <a:pt x="5472054" y="2330719"/>
                </a:lnTo>
                <a:cubicBezTo>
                  <a:pt x="5479284" y="2317691"/>
                  <a:pt x="5440157" y="2331757"/>
                  <a:pt x="5433909" y="2319466"/>
                </a:cubicBezTo>
                <a:cubicBezTo>
                  <a:pt x="5430517" y="2309434"/>
                  <a:pt x="5392976" y="2304750"/>
                  <a:pt x="5382817" y="2301764"/>
                </a:cubicBezTo>
                <a:lnTo>
                  <a:pt x="5262912" y="2281347"/>
                </a:lnTo>
                <a:cubicBezTo>
                  <a:pt x="5252746" y="2281163"/>
                  <a:pt x="5231699" y="2272853"/>
                  <a:pt x="5224109" y="2270223"/>
                </a:cubicBezTo>
                <a:lnTo>
                  <a:pt x="5175808" y="2267233"/>
                </a:lnTo>
                <a:lnTo>
                  <a:pt x="5157702" y="2260010"/>
                </a:lnTo>
                <a:lnTo>
                  <a:pt x="5143747" y="2256610"/>
                </a:lnTo>
                <a:lnTo>
                  <a:pt x="5140744" y="2254509"/>
                </a:lnTo>
                <a:cubicBezTo>
                  <a:pt x="5135026" y="2250469"/>
                  <a:pt x="5129229" y="2246658"/>
                  <a:pt x="5122807" y="2243656"/>
                </a:cubicBezTo>
                <a:cubicBezTo>
                  <a:pt x="5109467" y="2272275"/>
                  <a:pt x="5066004" y="2222839"/>
                  <a:pt x="5066938" y="2250227"/>
                </a:cubicBezTo>
                <a:cubicBezTo>
                  <a:pt x="5029345" y="2238711"/>
                  <a:pt x="5040096" y="2267800"/>
                  <a:pt x="5012662" y="2233846"/>
                </a:cubicBezTo>
                <a:cubicBezTo>
                  <a:pt x="4938174" y="2234229"/>
                  <a:pt x="4917504" y="2247236"/>
                  <a:pt x="4841589" y="2209829"/>
                </a:cubicBezTo>
                <a:cubicBezTo>
                  <a:pt x="4807890" y="2193187"/>
                  <a:pt x="4785258" y="2182041"/>
                  <a:pt x="4763595" y="2182061"/>
                </a:cubicBezTo>
                <a:cubicBezTo>
                  <a:pt x="4742475" y="2177561"/>
                  <a:pt x="4730631" y="2174738"/>
                  <a:pt x="4724334" y="2173047"/>
                </a:cubicBezTo>
                <a:lnTo>
                  <a:pt x="4722324" y="2172298"/>
                </a:lnTo>
                <a:lnTo>
                  <a:pt x="4723259" y="2172087"/>
                </a:lnTo>
                <a:cubicBezTo>
                  <a:pt x="4722296" y="2171445"/>
                  <a:pt x="4719415" y="2170839"/>
                  <a:pt x="4718350" y="2170817"/>
                </a:cubicBezTo>
                <a:lnTo>
                  <a:pt x="4722324" y="2172298"/>
                </a:lnTo>
                <a:lnTo>
                  <a:pt x="4716674" y="2173573"/>
                </a:lnTo>
                <a:cubicBezTo>
                  <a:pt x="4681300" y="2166617"/>
                  <a:pt x="4525895" y="2165809"/>
                  <a:pt x="4516962" y="2163671"/>
                </a:cubicBezTo>
                <a:cubicBezTo>
                  <a:pt x="4458971" y="2150559"/>
                  <a:pt x="4463810" y="2149818"/>
                  <a:pt x="4429691" y="2153020"/>
                </a:cubicBezTo>
                <a:cubicBezTo>
                  <a:pt x="4424455" y="2156391"/>
                  <a:pt x="4370126" y="2150097"/>
                  <a:pt x="4364023" y="2151674"/>
                </a:cubicBezTo>
                <a:lnTo>
                  <a:pt x="4318114" y="2158289"/>
                </a:lnTo>
                <a:lnTo>
                  <a:pt x="4316258" y="2156948"/>
                </a:lnTo>
                <a:cubicBezTo>
                  <a:pt x="4307275" y="2153577"/>
                  <a:pt x="4301145" y="2153578"/>
                  <a:pt x="4296292" y="2155069"/>
                </a:cubicBezTo>
                <a:lnTo>
                  <a:pt x="4291212" y="2157986"/>
                </a:lnTo>
                <a:lnTo>
                  <a:pt x="4277290" y="2157740"/>
                </a:lnTo>
                <a:lnTo>
                  <a:pt x="4249265" y="2160064"/>
                </a:lnTo>
                <a:lnTo>
                  <a:pt x="4203199" y="2157269"/>
                </a:lnTo>
                <a:cubicBezTo>
                  <a:pt x="4203096" y="2156849"/>
                  <a:pt x="4202995" y="2156430"/>
                  <a:pt x="4202893" y="2156010"/>
                </a:cubicBezTo>
                <a:cubicBezTo>
                  <a:pt x="4201267" y="2153173"/>
                  <a:pt x="4198292" y="2151054"/>
                  <a:pt x="4192396" y="2150376"/>
                </a:cubicBezTo>
                <a:cubicBezTo>
                  <a:pt x="4205365" y="2133087"/>
                  <a:pt x="4162425" y="2134982"/>
                  <a:pt x="4143893" y="2134511"/>
                </a:cubicBezTo>
                <a:cubicBezTo>
                  <a:pt x="4125868" y="2127445"/>
                  <a:pt x="4100250" y="2113865"/>
                  <a:pt x="4084245" y="2107978"/>
                </a:cubicBezTo>
                <a:lnTo>
                  <a:pt x="4075694" y="2107143"/>
                </a:lnTo>
                <a:cubicBezTo>
                  <a:pt x="4075655" y="2107042"/>
                  <a:pt x="4075614" y="2106943"/>
                  <a:pt x="4075575" y="2106844"/>
                </a:cubicBezTo>
                <a:cubicBezTo>
                  <a:pt x="4073829" y="2106060"/>
                  <a:pt x="4071057" y="2105559"/>
                  <a:pt x="4066658" y="2105400"/>
                </a:cubicBezTo>
                <a:lnTo>
                  <a:pt x="4060102" y="2105618"/>
                </a:lnTo>
                <a:lnTo>
                  <a:pt x="4043512" y="2103997"/>
                </a:lnTo>
                <a:lnTo>
                  <a:pt x="4038145" y="2101563"/>
                </a:lnTo>
                <a:lnTo>
                  <a:pt x="4036511" y="2097896"/>
                </a:lnTo>
                <a:lnTo>
                  <a:pt x="4034926" y="2098131"/>
                </a:lnTo>
                <a:cubicBezTo>
                  <a:pt x="4022576" y="2102995"/>
                  <a:pt x="4018025" y="2111371"/>
                  <a:pt x="4005686" y="2085563"/>
                </a:cubicBezTo>
                <a:lnTo>
                  <a:pt x="3937994" y="2068106"/>
                </a:lnTo>
                <a:cubicBezTo>
                  <a:pt x="3921658" y="2075830"/>
                  <a:pt x="3909686" y="2071141"/>
                  <a:pt x="3898423" y="2062451"/>
                </a:cubicBezTo>
                <a:cubicBezTo>
                  <a:pt x="3862243" y="2062947"/>
                  <a:pt x="3830779" y="2049077"/>
                  <a:pt x="3790908" y="2042213"/>
                </a:cubicBezTo>
                <a:cubicBezTo>
                  <a:pt x="3742158" y="2027507"/>
                  <a:pt x="3726280" y="2025530"/>
                  <a:pt x="3683661" y="2018290"/>
                </a:cubicBezTo>
                <a:lnTo>
                  <a:pt x="3611183" y="1986019"/>
                </a:lnTo>
                <a:lnTo>
                  <a:pt x="3605003" y="1987381"/>
                </a:lnTo>
                <a:cubicBezTo>
                  <a:pt x="3600731" y="1988000"/>
                  <a:pt x="3597877" y="1988000"/>
                  <a:pt x="3595884" y="1987545"/>
                </a:cubicBezTo>
                <a:lnTo>
                  <a:pt x="3595649" y="1987276"/>
                </a:lnTo>
                <a:lnTo>
                  <a:pt x="3587126" y="1987966"/>
                </a:lnTo>
                <a:cubicBezTo>
                  <a:pt x="3572774" y="1989757"/>
                  <a:pt x="3550540" y="1975558"/>
                  <a:pt x="3537283" y="1978267"/>
                </a:cubicBezTo>
                <a:cubicBezTo>
                  <a:pt x="3515092" y="1973971"/>
                  <a:pt x="3489773" y="1980236"/>
                  <a:pt x="3474371" y="1974606"/>
                </a:cubicBezTo>
                <a:lnTo>
                  <a:pt x="3401876" y="1962558"/>
                </a:lnTo>
                <a:lnTo>
                  <a:pt x="3365036" y="1979510"/>
                </a:lnTo>
                <a:cubicBezTo>
                  <a:pt x="3361007" y="1981808"/>
                  <a:pt x="3355145" y="1982886"/>
                  <a:pt x="3345174" y="1981192"/>
                </a:cubicBezTo>
                <a:lnTo>
                  <a:pt x="3342846" y="1980217"/>
                </a:lnTo>
                <a:cubicBezTo>
                  <a:pt x="3337528" y="1982688"/>
                  <a:pt x="3296694" y="1983818"/>
                  <a:pt x="3263504" y="1986094"/>
                </a:cubicBezTo>
                <a:cubicBezTo>
                  <a:pt x="3210873" y="1988435"/>
                  <a:pt x="3204538" y="1996407"/>
                  <a:pt x="3143704" y="1993869"/>
                </a:cubicBezTo>
                <a:cubicBezTo>
                  <a:pt x="3083839" y="1995098"/>
                  <a:pt x="3073438" y="2001104"/>
                  <a:pt x="3031439" y="1996512"/>
                </a:cubicBezTo>
                <a:lnTo>
                  <a:pt x="2782717" y="2018333"/>
                </a:lnTo>
                <a:cubicBezTo>
                  <a:pt x="2720447" y="2045988"/>
                  <a:pt x="2718750" y="2015419"/>
                  <a:pt x="2647675" y="2028869"/>
                </a:cubicBezTo>
                <a:cubicBezTo>
                  <a:pt x="2583664" y="1968934"/>
                  <a:pt x="2609849" y="2007202"/>
                  <a:pt x="2569176" y="2002628"/>
                </a:cubicBezTo>
                <a:lnTo>
                  <a:pt x="2444403" y="2016529"/>
                </a:lnTo>
                <a:cubicBezTo>
                  <a:pt x="2412730" y="2033089"/>
                  <a:pt x="2355175" y="2003000"/>
                  <a:pt x="2316260" y="2024996"/>
                </a:cubicBezTo>
                <a:cubicBezTo>
                  <a:pt x="2277148" y="2025534"/>
                  <a:pt x="2234330" y="2021339"/>
                  <a:pt x="2209726" y="2019763"/>
                </a:cubicBezTo>
                <a:cubicBezTo>
                  <a:pt x="2172984" y="2016106"/>
                  <a:pt x="2131016" y="2007174"/>
                  <a:pt x="2095813" y="2003052"/>
                </a:cubicBezTo>
                <a:cubicBezTo>
                  <a:pt x="2078687" y="2016661"/>
                  <a:pt x="2046700" y="1994357"/>
                  <a:pt x="1998504" y="1995032"/>
                </a:cubicBezTo>
                <a:cubicBezTo>
                  <a:pt x="1979851" y="2010679"/>
                  <a:pt x="1965997" y="1995296"/>
                  <a:pt x="1929320" y="2016977"/>
                </a:cubicBezTo>
                <a:cubicBezTo>
                  <a:pt x="1927506" y="2015185"/>
                  <a:pt x="1925308" y="2013558"/>
                  <a:pt x="1922798" y="2012146"/>
                </a:cubicBezTo>
                <a:cubicBezTo>
                  <a:pt x="1908224" y="2003952"/>
                  <a:pt x="1886476" y="2004665"/>
                  <a:pt x="1874228" y="2013741"/>
                </a:cubicBezTo>
                <a:cubicBezTo>
                  <a:pt x="1844711" y="2028500"/>
                  <a:pt x="1815838" y="2036277"/>
                  <a:pt x="1787803" y="2041363"/>
                </a:cubicBezTo>
                <a:lnTo>
                  <a:pt x="1739352" y="2036312"/>
                </a:lnTo>
                <a:cubicBezTo>
                  <a:pt x="1720756" y="2032746"/>
                  <a:pt x="1697809" y="2023837"/>
                  <a:pt x="1676219" y="2019963"/>
                </a:cubicBezTo>
                <a:cubicBezTo>
                  <a:pt x="1653856" y="2018758"/>
                  <a:pt x="1629782" y="2025363"/>
                  <a:pt x="1609817" y="2013066"/>
                </a:cubicBezTo>
                <a:cubicBezTo>
                  <a:pt x="1570834" y="2001390"/>
                  <a:pt x="1525521" y="2021545"/>
                  <a:pt x="1497258" y="1987476"/>
                </a:cubicBezTo>
                <a:cubicBezTo>
                  <a:pt x="1419429" y="1972767"/>
                  <a:pt x="1265224" y="1952754"/>
                  <a:pt x="1151127" y="1938041"/>
                </a:cubicBezTo>
                <a:cubicBezTo>
                  <a:pt x="1044820" y="1928230"/>
                  <a:pt x="911490" y="1929978"/>
                  <a:pt x="859417" y="1928608"/>
                </a:cubicBezTo>
                <a:lnTo>
                  <a:pt x="838688" y="1929821"/>
                </a:lnTo>
                <a:cubicBezTo>
                  <a:pt x="829380" y="1926412"/>
                  <a:pt x="823010" y="1926387"/>
                  <a:pt x="817957" y="1927857"/>
                </a:cubicBezTo>
                <a:lnTo>
                  <a:pt x="812654" y="1930751"/>
                </a:lnTo>
                <a:lnTo>
                  <a:pt x="721195" y="1929661"/>
                </a:lnTo>
                <a:cubicBezTo>
                  <a:pt x="721095" y="1929241"/>
                  <a:pt x="720991" y="1928820"/>
                  <a:pt x="720890" y="1928399"/>
                </a:cubicBezTo>
                <a:cubicBezTo>
                  <a:pt x="719222" y="1925556"/>
                  <a:pt x="716144" y="1923424"/>
                  <a:pt x="710023" y="1922722"/>
                </a:cubicBezTo>
                <a:cubicBezTo>
                  <a:pt x="689532" y="1914633"/>
                  <a:pt x="619665" y="1887450"/>
                  <a:pt x="597940" y="1879864"/>
                </a:cubicBezTo>
                <a:cubicBezTo>
                  <a:pt x="587430" y="1879265"/>
                  <a:pt x="583862" y="1877622"/>
                  <a:pt x="579683" y="1877212"/>
                </a:cubicBezTo>
                <a:lnTo>
                  <a:pt x="572865" y="1877401"/>
                </a:lnTo>
                <a:cubicBezTo>
                  <a:pt x="550627" y="1871095"/>
                  <a:pt x="474197" y="1846680"/>
                  <a:pt x="446247" y="1839371"/>
                </a:cubicBezTo>
                <a:cubicBezTo>
                  <a:pt x="429213" y="1847023"/>
                  <a:pt x="416808" y="1842285"/>
                  <a:pt x="405163" y="1833548"/>
                </a:cubicBezTo>
                <a:cubicBezTo>
                  <a:pt x="367566" y="1833890"/>
                  <a:pt x="334968" y="1819885"/>
                  <a:pt x="293583" y="1812852"/>
                </a:cubicBezTo>
                <a:lnTo>
                  <a:pt x="119529" y="1761047"/>
                </a:lnTo>
                <a:cubicBezTo>
                  <a:pt x="73377" y="1751937"/>
                  <a:pt x="36403" y="1759579"/>
                  <a:pt x="16674" y="1758191"/>
                </a:cubicBezTo>
                <a:lnTo>
                  <a:pt x="1150" y="1752722"/>
                </a:lnTo>
                <a:cubicBezTo>
                  <a:pt x="-1438" y="1496726"/>
                  <a:pt x="1148" y="514333"/>
                  <a:pt x="1148" y="222213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E2DE91F-8739-369F-3FC4-3E2FA151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nl-NL" dirty="0"/>
              <a:t>Deze les	</a:t>
            </a:r>
          </a:p>
        </p:txBody>
      </p:sp>
      <p:graphicFrame>
        <p:nvGraphicFramePr>
          <p:cNvPr id="15" name="Tijdelijke aanduiding voor inhoud 2">
            <a:extLst>
              <a:ext uri="{FF2B5EF4-FFF2-40B4-BE49-F238E27FC236}">
                <a16:creationId xmlns:a16="http://schemas.microsoft.com/office/drawing/2014/main" id="{B6DC999D-5A09-F773-A387-BD437FC935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274142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925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2472DE8-E58B-4D56-BA61-C69C601D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183ACFC-B25E-402F-BBD8-E42034CDD4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176818"/>
          </a:xfrm>
          <a:custGeom>
            <a:avLst/>
            <a:gdLst>
              <a:gd name="connsiteX0" fmla="*/ 0 w 12192000"/>
              <a:gd name="connsiteY0" fmla="*/ 0 h 2237474"/>
              <a:gd name="connsiteX1" fmla="*/ 12192000 w 12192000"/>
              <a:gd name="connsiteY1" fmla="*/ 0 h 2237474"/>
              <a:gd name="connsiteX2" fmla="*/ 12192000 w 12192000"/>
              <a:gd name="connsiteY2" fmla="*/ 751299 h 2237474"/>
              <a:gd name="connsiteX3" fmla="*/ 12176759 w 12192000"/>
              <a:gd name="connsiteY3" fmla="*/ 759190 h 2237474"/>
              <a:gd name="connsiteX4" fmla="*/ 12154948 w 12192000"/>
              <a:gd name="connsiteY4" fmla="*/ 762731 h 2237474"/>
              <a:gd name="connsiteX5" fmla="*/ 12047364 w 12192000"/>
              <a:gd name="connsiteY5" fmla="*/ 749662 h 2237474"/>
              <a:gd name="connsiteX6" fmla="*/ 11890686 w 12192000"/>
              <a:gd name="connsiteY6" fmla="*/ 732766 h 2237474"/>
              <a:gd name="connsiteX7" fmla="*/ 11782413 w 12192000"/>
              <a:gd name="connsiteY7" fmla="*/ 769868 h 2237474"/>
              <a:gd name="connsiteX8" fmla="*/ 11649954 w 12192000"/>
              <a:gd name="connsiteY8" fmla="*/ 749628 h 2237474"/>
              <a:gd name="connsiteX9" fmla="*/ 11560424 w 12192000"/>
              <a:gd name="connsiteY9" fmla="*/ 748017 h 2237474"/>
              <a:gd name="connsiteX10" fmla="*/ 11358455 w 12192000"/>
              <a:gd name="connsiteY10" fmla="*/ 747593 h 2237474"/>
              <a:gd name="connsiteX11" fmla="*/ 11165209 w 12192000"/>
              <a:gd name="connsiteY11" fmla="*/ 748852 h 2237474"/>
              <a:gd name="connsiteX12" fmla="*/ 11058755 w 12192000"/>
              <a:gd name="connsiteY12" fmla="*/ 749617 h 2237474"/>
              <a:gd name="connsiteX13" fmla="*/ 10884013 w 12192000"/>
              <a:gd name="connsiteY13" fmla="*/ 760728 h 2237474"/>
              <a:gd name="connsiteX14" fmla="*/ 10834688 w 12192000"/>
              <a:gd name="connsiteY14" fmla="*/ 757726 h 2237474"/>
              <a:gd name="connsiteX15" fmla="*/ 10805004 w 12192000"/>
              <a:gd name="connsiteY15" fmla="*/ 757573 h 2237474"/>
              <a:gd name="connsiteX16" fmla="*/ 10739478 w 12192000"/>
              <a:gd name="connsiteY16" fmla="*/ 776841 h 2237474"/>
              <a:gd name="connsiteX17" fmla="*/ 10458762 w 12192000"/>
              <a:gd name="connsiteY17" fmla="*/ 755400 h 2237474"/>
              <a:gd name="connsiteX18" fmla="*/ 10246919 w 12192000"/>
              <a:gd name="connsiteY18" fmla="*/ 769960 h 2237474"/>
              <a:gd name="connsiteX19" fmla="*/ 10167995 w 12192000"/>
              <a:gd name="connsiteY19" fmla="*/ 760843 h 2237474"/>
              <a:gd name="connsiteX20" fmla="*/ 9997044 w 12192000"/>
              <a:gd name="connsiteY20" fmla="*/ 780129 h 2237474"/>
              <a:gd name="connsiteX21" fmla="*/ 9943887 w 12192000"/>
              <a:gd name="connsiteY21" fmla="*/ 804141 h 2237474"/>
              <a:gd name="connsiteX22" fmla="*/ 9918248 w 12192000"/>
              <a:gd name="connsiteY22" fmla="*/ 816628 h 2237474"/>
              <a:gd name="connsiteX23" fmla="*/ 9836148 w 12192000"/>
              <a:gd name="connsiteY23" fmla="*/ 858312 h 2237474"/>
              <a:gd name="connsiteX24" fmla="*/ 9823800 w 12192000"/>
              <a:gd name="connsiteY24" fmla="*/ 866604 h 2237474"/>
              <a:gd name="connsiteX25" fmla="*/ 9794684 w 12192000"/>
              <a:gd name="connsiteY25" fmla="*/ 864509 h 2237474"/>
              <a:gd name="connsiteX26" fmla="*/ 9778288 w 12192000"/>
              <a:gd name="connsiteY26" fmla="*/ 854362 h 2237474"/>
              <a:gd name="connsiteX27" fmla="*/ 9773886 w 12192000"/>
              <a:gd name="connsiteY27" fmla="*/ 857543 h 2237474"/>
              <a:gd name="connsiteX28" fmla="*/ 9761459 w 12192000"/>
              <a:gd name="connsiteY28" fmla="*/ 862394 h 2237474"/>
              <a:gd name="connsiteX29" fmla="*/ 9705768 w 12192000"/>
              <a:gd name="connsiteY29" fmla="*/ 894610 h 2237474"/>
              <a:gd name="connsiteX30" fmla="*/ 9683005 w 12192000"/>
              <a:gd name="connsiteY30" fmla="*/ 894128 h 2237474"/>
              <a:gd name="connsiteX31" fmla="*/ 9594438 w 12192000"/>
              <a:gd name="connsiteY31" fmla="*/ 919051 h 2237474"/>
              <a:gd name="connsiteX32" fmla="*/ 9577033 w 12192000"/>
              <a:gd name="connsiteY32" fmla="*/ 922857 h 2237474"/>
              <a:gd name="connsiteX33" fmla="*/ 9544189 w 12192000"/>
              <a:gd name="connsiteY33" fmla="*/ 938966 h 2237474"/>
              <a:gd name="connsiteX34" fmla="*/ 9534048 w 12192000"/>
              <a:gd name="connsiteY34" fmla="*/ 940158 h 2237474"/>
              <a:gd name="connsiteX35" fmla="*/ 9500499 w 12192000"/>
              <a:gd name="connsiteY35" fmla="*/ 954680 h 2237474"/>
              <a:gd name="connsiteX36" fmla="*/ 9428195 w 12192000"/>
              <a:gd name="connsiteY36" fmla="*/ 986225 h 2237474"/>
              <a:gd name="connsiteX37" fmla="*/ 9410017 w 12192000"/>
              <a:gd name="connsiteY37" fmla="*/ 993931 h 2237474"/>
              <a:gd name="connsiteX38" fmla="*/ 9392919 w 12192000"/>
              <a:gd name="connsiteY38" fmla="*/ 994656 h 2237474"/>
              <a:gd name="connsiteX39" fmla="*/ 9301293 w 12192000"/>
              <a:gd name="connsiteY39" fmla="*/ 1011593 h 2237474"/>
              <a:gd name="connsiteX40" fmla="*/ 9278619 w 12192000"/>
              <a:gd name="connsiteY40" fmla="*/ 1011878 h 2237474"/>
              <a:gd name="connsiteX41" fmla="*/ 9268019 w 12192000"/>
              <a:gd name="connsiteY41" fmla="*/ 1007442 h 2237474"/>
              <a:gd name="connsiteX42" fmla="*/ 9234662 w 12192000"/>
              <a:gd name="connsiteY42" fmla="*/ 1023056 h 2237474"/>
              <a:gd name="connsiteX43" fmla="*/ 9181033 w 12192000"/>
              <a:gd name="connsiteY43" fmla="*/ 1037921 h 2237474"/>
              <a:gd name="connsiteX44" fmla="*/ 9155969 w 12192000"/>
              <a:gd name="connsiteY44" fmla="*/ 1046804 h 2237474"/>
              <a:gd name="connsiteX45" fmla="*/ 9133985 w 12192000"/>
              <a:gd name="connsiteY45" fmla="*/ 1046450 h 2237474"/>
              <a:gd name="connsiteX46" fmla="*/ 9012987 w 12192000"/>
              <a:gd name="connsiteY46" fmla="*/ 1061986 h 2237474"/>
              <a:gd name="connsiteX47" fmla="*/ 8968445 w 12192000"/>
              <a:gd name="connsiteY47" fmla="*/ 1052169 h 2237474"/>
              <a:gd name="connsiteX48" fmla="*/ 8958984 w 12192000"/>
              <a:gd name="connsiteY48" fmla="*/ 1057212 h 2237474"/>
              <a:gd name="connsiteX49" fmla="*/ 8886001 w 12192000"/>
              <a:gd name="connsiteY49" fmla="*/ 1067468 h 2237474"/>
              <a:gd name="connsiteX50" fmla="*/ 8838610 w 12192000"/>
              <a:gd name="connsiteY50" fmla="*/ 1075091 h 2237474"/>
              <a:gd name="connsiteX51" fmla="*/ 8750383 w 12192000"/>
              <a:gd name="connsiteY51" fmla="*/ 1097387 h 2237474"/>
              <a:gd name="connsiteX52" fmla="*/ 8697365 w 12192000"/>
              <a:gd name="connsiteY52" fmla="*/ 1105869 h 2237474"/>
              <a:gd name="connsiteX53" fmla="*/ 8665605 w 12192000"/>
              <a:gd name="connsiteY53" fmla="*/ 1110791 h 2237474"/>
              <a:gd name="connsiteX54" fmla="*/ 8584946 w 12192000"/>
              <a:gd name="connsiteY54" fmla="*/ 1135226 h 2237474"/>
              <a:gd name="connsiteX55" fmla="*/ 8460755 w 12192000"/>
              <a:gd name="connsiteY55" fmla="*/ 1203427 h 2237474"/>
              <a:gd name="connsiteX56" fmla="*/ 8419755 w 12192000"/>
              <a:gd name="connsiteY56" fmla="*/ 1216260 h 2237474"/>
              <a:gd name="connsiteX57" fmla="*/ 8411626 w 12192000"/>
              <a:gd name="connsiteY57" fmla="*/ 1214397 h 2237474"/>
              <a:gd name="connsiteX58" fmla="*/ 8363469 w 12192000"/>
              <a:gd name="connsiteY58" fmla="*/ 1246658 h 2237474"/>
              <a:gd name="connsiteX59" fmla="*/ 8275497 w 12192000"/>
              <a:gd name="connsiteY59" fmla="*/ 1264396 h 2237474"/>
              <a:gd name="connsiteX60" fmla="*/ 8206287 w 12192000"/>
              <a:gd name="connsiteY60" fmla="*/ 1273060 h 2237474"/>
              <a:gd name="connsiteX61" fmla="*/ 8168705 w 12192000"/>
              <a:gd name="connsiteY61" fmla="*/ 1279956 h 2237474"/>
              <a:gd name="connsiteX62" fmla="*/ 8139997 w 12192000"/>
              <a:gd name="connsiteY62" fmla="*/ 1282713 h 2237474"/>
              <a:gd name="connsiteX63" fmla="*/ 8074238 w 12192000"/>
              <a:gd name="connsiteY63" fmla="*/ 1301895 h 2237474"/>
              <a:gd name="connsiteX64" fmla="*/ 7968292 w 12192000"/>
              <a:gd name="connsiteY64" fmla="*/ 1338779 h 2237474"/>
              <a:gd name="connsiteX65" fmla="*/ 7945122 w 12192000"/>
              <a:gd name="connsiteY65" fmla="*/ 1345477 h 2237474"/>
              <a:gd name="connsiteX66" fmla="*/ 7922771 w 12192000"/>
              <a:gd name="connsiteY66" fmla="*/ 1346645 h 2237474"/>
              <a:gd name="connsiteX67" fmla="*/ 7915461 w 12192000"/>
              <a:gd name="connsiteY67" fmla="*/ 1342919 h 2237474"/>
              <a:gd name="connsiteX68" fmla="*/ 7902328 w 12192000"/>
              <a:gd name="connsiteY68" fmla="*/ 1345865 h 2237474"/>
              <a:gd name="connsiteX69" fmla="*/ 7898322 w 12192000"/>
              <a:gd name="connsiteY69" fmla="*/ 1345689 h 2237474"/>
              <a:gd name="connsiteX70" fmla="*/ 7875879 w 12192000"/>
              <a:gd name="connsiteY70" fmla="*/ 1345646 h 2237474"/>
              <a:gd name="connsiteX71" fmla="*/ 7840612 w 12192000"/>
              <a:gd name="connsiteY71" fmla="*/ 1369373 h 2237474"/>
              <a:gd name="connsiteX72" fmla="*/ 7786819 w 12192000"/>
              <a:gd name="connsiteY72" fmla="*/ 1378970 h 2237474"/>
              <a:gd name="connsiteX73" fmla="*/ 7548172 w 12192000"/>
              <a:gd name="connsiteY73" fmla="*/ 1417460 h 2237474"/>
              <a:gd name="connsiteX74" fmla="*/ 7483437 w 12192000"/>
              <a:gd name="connsiteY74" fmla="*/ 1478152 h 2237474"/>
              <a:gd name="connsiteX75" fmla="*/ 7377870 w 12192000"/>
              <a:gd name="connsiteY75" fmla="*/ 1523319 h 2237474"/>
              <a:gd name="connsiteX76" fmla="*/ 7230737 w 12192000"/>
              <a:gd name="connsiteY76" fmla="*/ 1562633 h 2237474"/>
              <a:gd name="connsiteX77" fmla="*/ 7224458 w 12192000"/>
              <a:gd name="connsiteY77" fmla="*/ 1573008 h 2237474"/>
              <a:gd name="connsiteX78" fmla="*/ 7213486 w 12192000"/>
              <a:gd name="connsiteY78" fmla="*/ 1580987 h 2237474"/>
              <a:gd name="connsiteX79" fmla="*/ 7210972 w 12192000"/>
              <a:gd name="connsiteY79" fmla="*/ 1580856 h 2237474"/>
              <a:gd name="connsiteX80" fmla="*/ 7183121 w 12192000"/>
              <a:gd name="connsiteY80" fmla="*/ 1595162 h 2237474"/>
              <a:gd name="connsiteX81" fmla="*/ 7164601 w 12192000"/>
              <a:gd name="connsiteY81" fmla="*/ 1606490 h 2237474"/>
              <a:gd name="connsiteX82" fmla="*/ 7159286 w 12192000"/>
              <a:gd name="connsiteY82" fmla="*/ 1606850 h 2237474"/>
              <a:gd name="connsiteX83" fmla="*/ 7114651 w 12192000"/>
              <a:gd name="connsiteY83" fmla="*/ 1620959 h 2237474"/>
              <a:gd name="connsiteX84" fmla="*/ 7092727 w 12192000"/>
              <a:gd name="connsiteY84" fmla="*/ 1623628 h 2237474"/>
              <a:gd name="connsiteX85" fmla="*/ 7031309 w 12192000"/>
              <a:gd name="connsiteY85" fmla="*/ 1619451 h 2237474"/>
              <a:gd name="connsiteX86" fmla="*/ 6999084 w 12192000"/>
              <a:gd name="connsiteY86" fmla="*/ 1634317 h 2237474"/>
              <a:gd name="connsiteX87" fmla="*/ 6992107 w 12192000"/>
              <a:gd name="connsiteY87" fmla="*/ 1636860 h 2237474"/>
              <a:gd name="connsiteX88" fmla="*/ 6991765 w 12192000"/>
              <a:gd name="connsiteY88" fmla="*/ 1636725 h 2237474"/>
              <a:gd name="connsiteX89" fmla="*/ 6983996 w 12192000"/>
              <a:gd name="connsiteY89" fmla="*/ 1639040 h 2237474"/>
              <a:gd name="connsiteX90" fmla="*/ 6979383 w 12192000"/>
              <a:gd name="connsiteY90" fmla="*/ 1641496 h 2237474"/>
              <a:gd name="connsiteX91" fmla="*/ 6900177 w 12192000"/>
              <a:gd name="connsiteY91" fmla="*/ 1636016 h 2237474"/>
              <a:gd name="connsiteX92" fmla="*/ 6795372 w 12192000"/>
              <a:gd name="connsiteY92" fmla="*/ 1644845 h 2237474"/>
              <a:gd name="connsiteX93" fmla="*/ 6692251 w 12192000"/>
              <a:gd name="connsiteY93" fmla="*/ 1656357 h 2237474"/>
              <a:gd name="connsiteX94" fmla="*/ 6655235 w 12192000"/>
              <a:gd name="connsiteY94" fmla="*/ 1661869 h 2237474"/>
              <a:gd name="connsiteX95" fmla="*/ 6587857 w 12192000"/>
              <a:gd name="connsiteY95" fmla="*/ 1665769 h 2237474"/>
              <a:gd name="connsiteX96" fmla="*/ 6554894 w 12192000"/>
              <a:gd name="connsiteY96" fmla="*/ 1664428 h 2237474"/>
              <a:gd name="connsiteX97" fmla="*/ 6551579 w 12192000"/>
              <a:gd name="connsiteY97" fmla="*/ 1662213 h 2237474"/>
              <a:gd name="connsiteX98" fmla="*/ 6545693 w 12192000"/>
              <a:gd name="connsiteY98" fmla="*/ 1661776 h 2237474"/>
              <a:gd name="connsiteX99" fmla="*/ 6530561 w 12192000"/>
              <a:gd name="connsiteY99" fmla="*/ 1664619 h 2237474"/>
              <a:gd name="connsiteX100" fmla="*/ 6525028 w 12192000"/>
              <a:gd name="connsiteY100" fmla="*/ 1666354 h 2237474"/>
              <a:gd name="connsiteX101" fmla="*/ 6516595 w 12192000"/>
              <a:gd name="connsiteY101" fmla="*/ 1667475 h 2237474"/>
              <a:gd name="connsiteX102" fmla="*/ 6516340 w 12192000"/>
              <a:gd name="connsiteY102" fmla="*/ 1667291 h 2237474"/>
              <a:gd name="connsiteX103" fmla="*/ 6508541 w 12192000"/>
              <a:gd name="connsiteY103" fmla="*/ 1668757 h 2237474"/>
              <a:gd name="connsiteX104" fmla="*/ 6471012 w 12192000"/>
              <a:gd name="connsiteY104" fmla="*/ 1678604 h 2237474"/>
              <a:gd name="connsiteX105" fmla="*/ 6415265 w 12192000"/>
              <a:gd name="connsiteY105" fmla="*/ 1665317 h 2237474"/>
              <a:gd name="connsiteX106" fmla="*/ 6393343 w 12192000"/>
              <a:gd name="connsiteY106" fmla="*/ 1664672 h 2237474"/>
              <a:gd name="connsiteX107" fmla="*/ 6380457 w 12192000"/>
              <a:gd name="connsiteY107" fmla="*/ 1662376 h 2237474"/>
              <a:gd name="connsiteX108" fmla="*/ 6280959 w 12192000"/>
              <a:gd name="connsiteY108" fmla="*/ 1689329 h 2237474"/>
              <a:gd name="connsiteX109" fmla="*/ 6266765 w 12192000"/>
              <a:gd name="connsiteY109" fmla="*/ 1695560 h 2237474"/>
              <a:gd name="connsiteX110" fmla="*/ 6255823 w 12192000"/>
              <a:gd name="connsiteY110" fmla="*/ 1704850 h 2237474"/>
              <a:gd name="connsiteX111" fmla="*/ 6098321 w 12192000"/>
              <a:gd name="connsiteY111" fmla="*/ 1721646 h 2237474"/>
              <a:gd name="connsiteX112" fmla="*/ 5880652 w 12192000"/>
              <a:gd name="connsiteY112" fmla="*/ 1779643 h 2237474"/>
              <a:gd name="connsiteX113" fmla="*/ 5785959 w 12192000"/>
              <a:gd name="connsiteY113" fmla="*/ 1775307 h 2237474"/>
              <a:gd name="connsiteX114" fmla="*/ 5643534 w 12192000"/>
              <a:gd name="connsiteY114" fmla="*/ 1802919 h 2237474"/>
              <a:gd name="connsiteX115" fmla="*/ 5518799 w 12192000"/>
              <a:gd name="connsiteY115" fmla="*/ 1818312 h 2237474"/>
              <a:gd name="connsiteX116" fmla="*/ 5505014 w 12192000"/>
              <a:gd name="connsiteY116" fmla="*/ 1819259 h 2237474"/>
              <a:gd name="connsiteX117" fmla="*/ 5499949 w 12192000"/>
              <a:gd name="connsiteY117" fmla="*/ 1814490 h 2237474"/>
              <a:gd name="connsiteX118" fmla="*/ 5453307 w 12192000"/>
              <a:gd name="connsiteY118" fmla="*/ 1815450 h 2237474"/>
              <a:gd name="connsiteX119" fmla="*/ 5364192 w 12192000"/>
              <a:gd name="connsiteY119" fmla="*/ 1826074 h 2237474"/>
              <a:gd name="connsiteX120" fmla="*/ 5350380 w 12192000"/>
              <a:gd name="connsiteY120" fmla="*/ 1830891 h 2237474"/>
              <a:gd name="connsiteX121" fmla="*/ 5259633 w 12192000"/>
              <a:gd name="connsiteY121" fmla="*/ 1837160 h 2237474"/>
              <a:gd name="connsiteX122" fmla="*/ 5197513 w 12192000"/>
              <a:gd name="connsiteY122" fmla="*/ 1844718 h 2237474"/>
              <a:gd name="connsiteX123" fmla="*/ 5184170 w 12192000"/>
              <a:gd name="connsiteY123" fmla="*/ 1849402 h 2237474"/>
              <a:gd name="connsiteX124" fmla="*/ 5168852 w 12192000"/>
              <a:gd name="connsiteY124" fmla="*/ 1844846 h 2237474"/>
              <a:gd name="connsiteX125" fmla="*/ 5164370 w 12192000"/>
              <a:gd name="connsiteY125" fmla="*/ 1840597 h 2237474"/>
              <a:gd name="connsiteX126" fmla="*/ 5114927 w 12192000"/>
              <a:gd name="connsiteY126" fmla="*/ 1847827 h 2237474"/>
              <a:gd name="connsiteX127" fmla="*/ 5108970 w 12192000"/>
              <a:gd name="connsiteY127" fmla="*/ 1847935 h 2237474"/>
              <a:gd name="connsiteX128" fmla="*/ 5067961 w 12192000"/>
              <a:gd name="connsiteY128" fmla="*/ 1845917 h 2237474"/>
              <a:gd name="connsiteX129" fmla="*/ 5007075 w 12192000"/>
              <a:gd name="connsiteY129" fmla="*/ 1838626 h 2237474"/>
              <a:gd name="connsiteX130" fmla="*/ 4944087 w 12192000"/>
              <a:gd name="connsiteY130" fmla="*/ 1823332 h 2237474"/>
              <a:gd name="connsiteX131" fmla="*/ 4907662 w 12192000"/>
              <a:gd name="connsiteY131" fmla="*/ 1816900 h 2237474"/>
              <a:gd name="connsiteX132" fmla="*/ 4882386 w 12192000"/>
              <a:gd name="connsiteY132" fmla="*/ 1809844 h 2237474"/>
              <a:gd name="connsiteX133" fmla="*/ 4811440 w 12192000"/>
              <a:gd name="connsiteY133" fmla="*/ 1804655 h 2237474"/>
              <a:gd name="connsiteX134" fmla="*/ 4691075 w 12192000"/>
              <a:gd name="connsiteY134" fmla="*/ 1801389 h 2237474"/>
              <a:gd name="connsiteX135" fmla="*/ 4647449 w 12192000"/>
              <a:gd name="connsiteY135" fmla="*/ 1793181 h 2237474"/>
              <a:gd name="connsiteX136" fmla="*/ 4645504 w 12192000"/>
              <a:gd name="connsiteY136" fmla="*/ 1787606 h 2237474"/>
              <a:gd name="connsiteX137" fmla="*/ 4632229 w 12192000"/>
              <a:gd name="connsiteY137" fmla="*/ 1785815 h 2237474"/>
              <a:gd name="connsiteX138" fmla="*/ 4629273 w 12192000"/>
              <a:gd name="connsiteY138" fmla="*/ 1784355 h 2237474"/>
              <a:gd name="connsiteX139" fmla="*/ 4611738 w 12192000"/>
              <a:gd name="connsiteY139" fmla="*/ 1776964 h 2237474"/>
              <a:gd name="connsiteX140" fmla="*/ 4560070 w 12192000"/>
              <a:gd name="connsiteY140" fmla="*/ 1785640 h 2237474"/>
              <a:gd name="connsiteX141" fmla="*/ 4536503 w 12192000"/>
              <a:gd name="connsiteY141" fmla="*/ 1785334 h 2237474"/>
              <a:gd name="connsiteX142" fmla="*/ 4513724 w 12192000"/>
              <a:gd name="connsiteY142" fmla="*/ 1791996 h 2237474"/>
              <a:gd name="connsiteX143" fmla="*/ 4501513 w 12192000"/>
              <a:gd name="connsiteY143" fmla="*/ 1799835 h 2237474"/>
              <a:gd name="connsiteX144" fmla="*/ 4459076 w 12192000"/>
              <a:gd name="connsiteY144" fmla="*/ 1813003 h 2237474"/>
              <a:gd name="connsiteX145" fmla="*/ 4459810 w 12192000"/>
              <a:gd name="connsiteY145" fmla="*/ 1797886 h 2237474"/>
              <a:gd name="connsiteX146" fmla="*/ 4379064 w 12192000"/>
              <a:gd name="connsiteY146" fmla="*/ 1817177 h 2237474"/>
              <a:gd name="connsiteX147" fmla="*/ 4319209 w 12192000"/>
              <a:gd name="connsiteY147" fmla="*/ 1834833 h 2237474"/>
              <a:gd name="connsiteX148" fmla="*/ 4306907 w 12192000"/>
              <a:gd name="connsiteY148" fmla="*/ 1841641 h 2237474"/>
              <a:gd name="connsiteX149" fmla="*/ 4290981 w 12192000"/>
              <a:gd name="connsiteY149" fmla="*/ 1839677 h 2237474"/>
              <a:gd name="connsiteX150" fmla="*/ 4285792 w 12192000"/>
              <a:gd name="connsiteY150" fmla="*/ 1836231 h 2237474"/>
              <a:gd name="connsiteX151" fmla="*/ 4238372 w 12192000"/>
              <a:gd name="connsiteY151" fmla="*/ 1851480 h 2237474"/>
              <a:gd name="connsiteX152" fmla="*/ 4232517 w 12192000"/>
              <a:gd name="connsiteY152" fmla="*/ 1852567 h 2237474"/>
              <a:gd name="connsiteX153" fmla="*/ 4191732 w 12192000"/>
              <a:gd name="connsiteY153" fmla="*/ 1857328 h 2237474"/>
              <a:gd name="connsiteX154" fmla="*/ 4065532 w 12192000"/>
              <a:gd name="connsiteY154" fmla="*/ 1855477 h 2237474"/>
              <a:gd name="connsiteX155" fmla="*/ 4028460 w 12192000"/>
              <a:gd name="connsiteY155" fmla="*/ 1855137 h 2237474"/>
              <a:gd name="connsiteX156" fmla="*/ 4002267 w 12192000"/>
              <a:gd name="connsiteY156" fmla="*/ 1852352 h 2237474"/>
              <a:gd name="connsiteX157" fmla="*/ 3931396 w 12192000"/>
              <a:gd name="connsiteY157" fmla="*/ 1858915 h 2237474"/>
              <a:gd name="connsiteX158" fmla="*/ 3812162 w 12192000"/>
              <a:gd name="connsiteY158" fmla="*/ 1875501 h 2237474"/>
              <a:gd name="connsiteX159" fmla="*/ 3767672 w 12192000"/>
              <a:gd name="connsiteY159" fmla="*/ 1874600 h 2237474"/>
              <a:gd name="connsiteX160" fmla="*/ 3764741 w 12192000"/>
              <a:gd name="connsiteY160" fmla="*/ 1869433 h 2237474"/>
              <a:gd name="connsiteX161" fmla="*/ 3751332 w 12192000"/>
              <a:gd name="connsiteY161" fmla="*/ 1869854 h 2237474"/>
              <a:gd name="connsiteX162" fmla="*/ 3748155 w 12192000"/>
              <a:gd name="connsiteY162" fmla="*/ 1868903 h 2237474"/>
              <a:gd name="connsiteX163" fmla="*/ 3729530 w 12192000"/>
              <a:gd name="connsiteY163" fmla="*/ 1864513 h 2237474"/>
              <a:gd name="connsiteX164" fmla="*/ 3680177 w 12192000"/>
              <a:gd name="connsiteY164" fmla="*/ 1881552 h 2237474"/>
              <a:gd name="connsiteX165" fmla="*/ 3567259 w 12192000"/>
              <a:gd name="connsiteY165" fmla="*/ 1893482 h 2237474"/>
              <a:gd name="connsiteX166" fmla="*/ 3405770 w 12192000"/>
              <a:gd name="connsiteY166" fmla="*/ 1904591 h 2237474"/>
              <a:gd name="connsiteX167" fmla="*/ 3280097 w 12192000"/>
              <a:gd name="connsiteY167" fmla="*/ 1919610 h 2237474"/>
              <a:gd name="connsiteX168" fmla="*/ 3123424 w 12192000"/>
              <a:gd name="connsiteY168" fmla="*/ 1952930 h 2237474"/>
              <a:gd name="connsiteX169" fmla="*/ 3009910 w 12192000"/>
              <a:gd name="connsiteY169" fmla="*/ 1957866 h 2237474"/>
              <a:gd name="connsiteX170" fmla="*/ 2995934 w 12192000"/>
              <a:gd name="connsiteY170" fmla="*/ 1967085 h 2237474"/>
              <a:gd name="connsiteX171" fmla="*/ 2980071 w 12192000"/>
              <a:gd name="connsiteY171" fmla="*/ 1972988 h 2237474"/>
              <a:gd name="connsiteX172" fmla="*/ 2978094 w 12192000"/>
              <a:gd name="connsiteY172" fmla="*/ 1972369 h 2237474"/>
              <a:gd name="connsiteX173" fmla="*/ 2942858 w 12192000"/>
              <a:gd name="connsiteY173" fmla="*/ 1981367 h 2237474"/>
              <a:gd name="connsiteX174" fmla="*/ 2875436 w 12192000"/>
              <a:gd name="connsiteY174" fmla="*/ 1996977 h 2237474"/>
              <a:gd name="connsiteX175" fmla="*/ 2874892 w 12192000"/>
              <a:gd name="connsiteY175" fmla="*/ 1996085 h 2237474"/>
              <a:gd name="connsiteX176" fmla="*/ 2864145 w 12192000"/>
              <a:gd name="connsiteY176" fmla="*/ 1994061 h 2237474"/>
              <a:gd name="connsiteX177" fmla="*/ 2843662 w 12192000"/>
              <a:gd name="connsiteY177" fmla="*/ 1992498 h 2237474"/>
              <a:gd name="connsiteX178" fmla="*/ 2796128 w 12192000"/>
              <a:gd name="connsiteY178" fmla="*/ 1976403 h 2237474"/>
              <a:gd name="connsiteX179" fmla="*/ 2756784 w 12192000"/>
              <a:gd name="connsiteY179" fmla="*/ 1985116 h 2237474"/>
              <a:gd name="connsiteX180" fmla="*/ 2748833 w 12192000"/>
              <a:gd name="connsiteY180" fmla="*/ 1986323 h 2237474"/>
              <a:gd name="connsiteX181" fmla="*/ 2748661 w 12192000"/>
              <a:gd name="connsiteY181" fmla="*/ 1986122 h 2237474"/>
              <a:gd name="connsiteX182" fmla="*/ 2740251 w 12192000"/>
              <a:gd name="connsiteY182" fmla="*/ 1986946 h 2237474"/>
              <a:gd name="connsiteX183" fmla="*/ 2718916 w 12192000"/>
              <a:gd name="connsiteY183" fmla="*/ 1990867 h 2237474"/>
              <a:gd name="connsiteX184" fmla="*/ 2713522 w 12192000"/>
              <a:gd name="connsiteY184" fmla="*/ 1990173 h 2237474"/>
              <a:gd name="connsiteX185" fmla="*/ 2680597 w 12192000"/>
              <a:gd name="connsiteY185" fmla="*/ 1984996 h 2237474"/>
              <a:gd name="connsiteX186" fmla="*/ 2578178 w 12192000"/>
              <a:gd name="connsiteY186" fmla="*/ 1990531 h 2237474"/>
              <a:gd name="connsiteX187" fmla="*/ 2476147 w 12192000"/>
              <a:gd name="connsiteY187" fmla="*/ 1998305 h 2237474"/>
              <a:gd name="connsiteX188" fmla="*/ 2373568 w 12192000"/>
              <a:gd name="connsiteY188" fmla="*/ 2003219 h 2237474"/>
              <a:gd name="connsiteX189" fmla="*/ 2321399 w 12192000"/>
              <a:gd name="connsiteY189" fmla="*/ 1989467 h 2237474"/>
              <a:gd name="connsiteX190" fmla="*/ 2315525 w 12192000"/>
              <a:gd name="connsiteY190" fmla="*/ 1989708 h 2237474"/>
              <a:gd name="connsiteX191" fmla="*/ 2300792 w 12192000"/>
              <a:gd name="connsiteY191" fmla="*/ 1994290 h 2237474"/>
              <a:gd name="connsiteX192" fmla="*/ 2295469 w 12192000"/>
              <a:gd name="connsiteY192" fmla="*/ 1996659 h 2237474"/>
              <a:gd name="connsiteX193" fmla="*/ 2287219 w 12192000"/>
              <a:gd name="connsiteY193" fmla="*/ 1998750 h 2237474"/>
              <a:gd name="connsiteX194" fmla="*/ 2286948 w 12192000"/>
              <a:gd name="connsiteY194" fmla="*/ 1998596 h 2237474"/>
              <a:gd name="connsiteX195" fmla="*/ 2243069 w 12192000"/>
              <a:gd name="connsiteY195" fmla="*/ 2015111 h 2237474"/>
              <a:gd name="connsiteX196" fmla="*/ 2186609 w 12192000"/>
              <a:gd name="connsiteY196" fmla="*/ 2008263 h 2237474"/>
              <a:gd name="connsiteX197" fmla="*/ 2164831 w 12192000"/>
              <a:gd name="connsiteY197" fmla="*/ 2010143 h 2237474"/>
              <a:gd name="connsiteX198" fmla="*/ 2152836 w 12192000"/>
              <a:gd name="connsiteY198" fmla="*/ 2010048 h 2237474"/>
              <a:gd name="connsiteX199" fmla="*/ 2117102 w 12192000"/>
              <a:gd name="connsiteY199" fmla="*/ 2023004 h 2237474"/>
              <a:gd name="connsiteX200" fmla="*/ 2111935 w 12192000"/>
              <a:gd name="connsiteY200" fmla="*/ 2023163 h 2237474"/>
              <a:gd name="connsiteX201" fmla="*/ 2089991 w 12192000"/>
              <a:gd name="connsiteY201" fmla="*/ 2034193 h 2237474"/>
              <a:gd name="connsiteX202" fmla="*/ 2058061 w 12192000"/>
              <a:gd name="connsiteY202" fmla="*/ 2047942 h 2237474"/>
              <a:gd name="connsiteX203" fmla="*/ 2055737 w 12192000"/>
              <a:gd name="connsiteY203" fmla="*/ 2047704 h 2237474"/>
              <a:gd name="connsiteX204" fmla="*/ 2042244 w 12192000"/>
              <a:gd name="connsiteY204" fmla="*/ 2055560 h 2237474"/>
              <a:gd name="connsiteX205" fmla="*/ 1976224 w 12192000"/>
              <a:gd name="connsiteY205" fmla="*/ 2074257 h 2237474"/>
              <a:gd name="connsiteX206" fmla="*/ 1877728 w 12192000"/>
              <a:gd name="connsiteY206" fmla="*/ 2101004 h 2237474"/>
              <a:gd name="connsiteX207" fmla="*/ 1759056 w 12192000"/>
              <a:gd name="connsiteY207" fmla="*/ 2125608 h 2237474"/>
              <a:gd name="connsiteX208" fmla="*/ 1637948 w 12192000"/>
              <a:gd name="connsiteY208" fmla="*/ 2172597 h 2237474"/>
              <a:gd name="connsiteX209" fmla="*/ 1434549 w 12192000"/>
              <a:gd name="connsiteY209" fmla="*/ 2234522 h 2237474"/>
              <a:gd name="connsiteX210" fmla="*/ 1398481 w 12192000"/>
              <a:gd name="connsiteY210" fmla="*/ 2237074 h 2237474"/>
              <a:gd name="connsiteX211" fmla="*/ 1398407 w 12192000"/>
              <a:gd name="connsiteY211" fmla="*/ 2237095 h 2237474"/>
              <a:gd name="connsiteX212" fmla="*/ 1370962 w 12192000"/>
              <a:gd name="connsiteY212" fmla="*/ 2237474 h 2237474"/>
              <a:gd name="connsiteX213" fmla="*/ 1356367 w 12192000"/>
              <a:gd name="connsiteY213" fmla="*/ 2235089 h 2237474"/>
              <a:gd name="connsiteX214" fmla="*/ 1324828 w 12192000"/>
              <a:gd name="connsiteY214" fmla="*/ 2231968 h 2237474"/>
              <a:gd name="connsiteX215" fmla="*/ 1297744 w 12192000"/>
              <a:gd name="connsiteY215" fmla="*/ 2235849 h 2237474"/>
              <a:gd name="connsiteX216" fmla="*/ 1286236 w 12192000"/>
              <a:gd name="connsiteY216" fmla="*/ 2233135 h 2237474"/>
              <a:gd name="connsiteX217" fmla="*/ 1283504 w 12192000"/>
              <a:gd name="connsiteY217" fmla="*/ 2233797 h 2237474"/>
              <a:gd name="connsiteX218" fmla="*/ 1279765 w 12192000"/>
              <a:gd name="connsiteY218" fmla="*/ 2229639 h 2237474"/>
              <a:gd name="connsiteX219" fmla="*/ 1195347 w 12192000"/>
              <a:gd name="connsiteY219" fmla="*/ 2212354 h 2237474"/>
              <a:gd name="connsiteX220" fmla="*/ 970251 w 12192000"/>
              <a:gd name="connsiteY220" fmla="*/ 2221029 h 2237474"/>
              <a:gd name="connsiteX221" fmla="*/ 812914 w 12192000"/>
              <a:gd name="connsiteY221" fmla="*/ 2202752 h 2237474"/>
              <a:gd name="connsiteX222" fmla="*/ 800195 w 12192000"/>
              <a:gd name="connsiteY222" fmla="*/ 2209407 h 2237474"/>
              <a:gd name="connsiteX223" fmla="*/ 784978 w 12192000"/>
              <a:gd name="connsiteY223" fmla="*/ 2212360 h 2237474"/>
              <a:gd name="connsiteX224" fmla="*/ 681987 w 12192000"/>
              <a:gd name="connsiteY224" fmla="*/ 2216757 h 2237474"/>
              <a:gd name="connsiteX225" fmla="*/ 669923 w 12192000"/>
              <a:gd name="connsiteY225" fmla="*/ 2211682 h 2237474"/>
              <a:gd name="connsiteX226" fmla="*/ 648680 w 12192000"/>
              <a:gd name="connsiteY226" fmla="*/ 2206229 h 2237474"/>
              <a:gd name="connsiteX227" fmla="*/ 597225 w 12192000"/>
              <a:gd name="connsiteY227" fmla="*/ 2180999 h 2237474"/>
              <a:gd name="connsiteX228" fmla="*/ 558449 w 12192000"/>
              <a:gd name="connsiteY228" fmla="*/ 2182346 h 2237474"/>
              <a:gd name="connsiteX229" fmla="*/ 550517 w 12192000"/>
              <a:gd name="connsiteY229" fmla="*/ 2182060 h 2237474"/>
              <a:gd name="connsiteX230" fmla="*/ 550309 w 12192000"/>
              <a:gd name="connsiteY230" fmla="*/ 2181825 h 2237474"/>
              <a:gd name="connsiteX231" fmla="*/ 541836 w 12192000"/>
              <a:gd name="connsiteY231" fmla="*/ 2181063 h 2237474"/>
              <a:gd name="connsiteX232" fmla="*/ 536057 w 12192000"/>
              <a:gd name="connsiteY232" fmla="*/ 2181537 h 2237474"/>
              <a:gd name="connsiteX233" fmla="*/ 520671 w 12192000"/>
              <a:gd name="connsiteY233" fmla="*/ 2180980 h 2237474"/>
              <a:gd name="connsiteX234" fmla="*/ 515024 w 12192000"/>
              <a:gd name="connsiteY234" fmla="*/ 2179258 h 2237474"/>
              <a:gd name="connsiteX235" fmla="*/ 512278 w 12192000"/>
              <a:gd name="connsiteY235" fmla="*/ 2176369 h 2237474"/>
              <a:gd name="connsiteX236" fmla="*/ 480419 w 12192000"/>
              <a:gd name="connsiteY236" fmla="*/ 2167807 h 2237474"/>
              <a:gd name="connsiteX237" fmla="*/ 413835 w 12192000"/>
              <a:gd name="connsiteY237" fmla="*/ 2156783 h 2237474"/>
              <a:gd name="connsiteX238" fmla="*/ 376513 w 12192000"/>
              <a:gd name="connsiteY238" fmla="*/ 2154014 h 2237474"/>
              <a:gd name="connsiteX239" fmla="*/ 273386 w 12192000"/>
              <a:gd name="connsiteY239" fmla="*/ 2142551 h 2237474"/>
              <a:gd name="connsiteX240" fmla="*/ 169207 w 12192000"/>
              <a:gd name="connsiteY240" fmla="*/ 2128100 h 2237474"/>
              <a:gd name="connsiteX241" fmla="*/ 93149 w 12192000"/>
              <a:gd name="connsiteY241" fmla="*/ 2105324 h 2237474"/>
              <a:gd name="connsiteX242" fmla="*/ 88109 w 12192000"/>
              <a:gd name="connsiteY242" fmla="*/ 2106704 h 2237474"/>
              <a:gd name="connsiteX243" fmla="*/ 80022 w 12192000"/>
              <a:gd name="connsiteY243" fmla="*/ 2107254 h 2237474"/>
              <a:gd name="connsiteX244" fmla="*/ 79717 w 12192000"/>
              <a:gd name="connsiteY244" fmla="*/ 2107046 h 2237474"/>
              <a:gd name="connsiteX245" fmla="*/ 72352 w 12192000"/>
              <a:gd name="connsiteY245" fmla="*/ 2107991 h 2237474"/>
              <a:gd name="connsiteX246" fmla="*/ 37645 w 12192000"/>
              <a:gd name="connsiteY246" fmla="*/ 2115401 h 2237474"/>
              <a:gd name="connsiteX247" fmla="*/ 4572 w 12192000"/>
              <a:gd name="connsiteY247" fmla="*/ 2111091 h 2237474"/>
              <a:gd name="connsiteX248" fmla="*/ 0 w 12192000"/>
              <a:gd name="connsiteY248" fmla="*/ 2110468 h 2237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</a:cxnLst>
            <a:rect l="l" t="t" r="r" b="b"/>
            <a:pathLst>
              <a:path w="12192000" h="2237474">
                <a:moveTo>
                  <a:pt x="0" y="0"/>
                </a:moveTo>
                <a:lnTo>
                  <a:pt x="12192000" y="0"/>
                </a:lnTo>
                <a:lnTo>
                  <a:pt x="12192000" y="751299"/>
                </a:lnTo>
                <a:lnTo>
                  <a:pt x="12176759" y="759190"/>
                </a:lnTo>
                <a:cubicBezTo>
                  <a:pt x="12165968" y="763819"/>
                  <a:pt x="12157853" y="765770"/>
                  <a:pt x="12154948" y="762731"/>
                </a:cubicBezTo>
                <a:cubicBezTo>
                  <a:pt x="12116503" y="759396"/>
                  <a:pt x="12073342" y="763579"/>
                  <a:pt x="12047364" y="749662"/>
                </a:cubicBezTo>
                <a:cubicBezTo>
                  <a:pt x="12041261" y="730599"/>
                  <a:pt x="11914319" y="741909"/>
                  <a:pt x="11890686" y="732766"/>
                </a:cubicBezTo>
                <a:cubicBezTo>
                  <a:pt x="11832408" y="747890"/>
                  <a:pt x="11815359" y="777569"/>
                  <a:pt x="11782413" y="769868"/>
                </a:cubicBezTo>
                <a:cubicBezTo>
                  <a:pt x="11760031" y="763594"/>
                  <a:pt x="11675205" y="777151"/>
                  <a:pt x="11649954" y="749628"/>
                </a:cubicBezTo>
                <a:cubicBezTo>
                  <a:pt x="11608286" y="767874"/>
                  <a:pt x="11593031" y="740811"/>
                  <a:pt x="11560424" y="748017"/>
                </a:cubicBezTo>
                <a:cubicBezTo>
                  <a:pt x="11488916" y="747650"/>
                  <a:pt x="11449669" y="773362"/>
                  <a:pt x="11358455" y="747593"/>
                </a:cubicBezTo>
                <a:cubicBezTo>
                  <a:pt x="11316233" y="754756"/>
                  <a:pt x="11256313" y="713012"/>
                  <a:pt x="11165209" y="748852"/>
                </a:cubicBezTo>
                <a:cubicBezTo>
                  <a:pt x="11113345" y="753539"/>
                  <a:pt x="11140250" y="736122"/>
                  <a:pt x="11058755" y="749617"/>
                </a:cubicBezTo>
                <a:cubicBezTo>
                  <a:pt x="11036836" y="722990"/>
                  <a:pt x="10909903" y="759211"/>
                  <a:pt x="10884013" y="760728"/>
                </a:cubicBezTo>
                <a:cubicBezTo>
                  <a:pt x="10864519" y="743356"/>
                  <a:pt x="10853492" y="756172"/>
                  <a:pt x="10834688" y="757726"/>
                </a:cubicBezTo>
                <a:cubicBezTo>
                  <a:pt x="10826871" y="747343"/>
                  <a:pt x="10811086" y="746602"/>
                  <a:pt x="10805004" y="757573"/>
                </a:cubicBezTo>
                <a:cubicBezTo>
                  <a:pt x="10810951" y="784448"/>
                  <a:pt x="10744688" y="759043"/>
                  <a:pt x="10739478" y="776841"/>
                </a:cubicBezTo>
                <a:cubicBezTo>
                  <a:pt x="10678284" y="779408"/>
                  <a:pt x="10540854" y="756546"/>
                  <a:pt x="10458762" y="755400"/>
                </a:cubicBezTo>
                <a:cubicBezTo>
                  <a:pt x="10426976" y="747433"/>
                  <a:pt x="10362961" y="776166"/>
                  <a:pt x="10246919" y="769960"/>
                </a:cubicBezTo>
                <a:cubicBezTo>
                  <a:pt x="10231631" y="763610"/>
                  <a:pt x="10172943" y="749095"/>
                  <a:pt x="10167995" y="760843"/>
                </a:cubicBezTo>
                <a:cubicBezTo>
                  <a:pt x="10131971" y="759999"/>
                  <a:pt x="10021683" y="796978"/>
                  <a:pt x="9997044" y="780129"/>
                </a:cubicBezTo>
                <a:cubicBezTo>
                  <a:pt x="10001018" y="806225"/>
                  <a:pt x="9951331" y="779975"/>
                  <a:pt x="9943887" y="804141"/>
                </a:cubicBezTo>
                <a:lnTo>
                  <a:pt x="9918248" y="816628"/>
                </a:lnTo>
                <a:lnTo>
                  <a:pt x="9836148" y="858312"/>
                </a:lnTo>
                <a:lnTo>
                  <a:pt x="9823800" y="866604"/>
                </a:lnTo>
                <a:lnTo>
                  <a:pt x="9794684" y="864509"/>
                </a:lnTo>
                <a:lnTo>
                  <a:pt x="9778288" y="854362"/>
                </a:lnTo>
                <a:lnTo>
                  <a:pt x="9773886" y="857543"/>
                </a:lnTo>
                <a:cubicBezTo>
                  <a:pt x="9769008" y="863842"/>
                  <a:pt x="9766501" y="867741"/>
                  <a:pt x="9761459" y="862394"/>
                </a:cubicBezTo>
                <a:lnTo>
                  <a:pt x="9705768" y="894610"/>
                </a:lnTo>
                <a:cubicBezTo>
                  <a:pt x="9699860" y="897215"/>
                  <a:pt x="9692576" y="897590"/>
                  <a:pt x="9683005" y="894128"/>
                </a:cubicBezTo>
                <a:cubicBezTo>
                  <a:pt x="9664449" y="898200"/>
                  <a:pt x="9612100" y="914263"/>
                  <a:pt x="9594438" y="919051"/>
                </a:cubicBezTo>
                <a:lnTo>
                  <a:pt x="9577033" y="922857"/>
                </a:lnTo>
                <a:cubicBezTo>
                  <a:pt x="9568659" y="926175"/>
                  <a:pt x="9551353" y="936082"/>
                  <a:pt x="9544189" y="938966"/>
                </a:cubicBezTo>
                <a:cubicBezTo>
                  <a:pt x="9538380" y="940584"/>
                  <a:pt x="9541329" y="937538"/>
                  <a:pt x="9534048" y="940158"/>
                </a:cubicBezTo>
                <a:cubicBezTo>
                  <a:pt x="9533709" y="946069"/>
                  <a:pt x="9530854" y="951684"/>
                  <a:pt x="9500499" y="954680"/>
                </a:cubicBezTo>
                <a:cubicBezTo>
                  <a:pt x="9481230" y="968165"/>
                  <a:pt x="9456325" y="979029"/>
                  <a:pt x="9428195" y="986225"/>
                </a:cubicBezTo>
                <a:cubicBezTo>
                  <a:pt x="9422499" y="981315"/>
                  <a:pt x="9414660" y="991352"/>
                  <a:pt x="9410017" y="993931"/>
                </a:cubicBezTo>
                <a:cubicBezTo>
                  <a:pt x="9408360" y="990327"/>
                  <a:pt x="9395782" y="990863"/>
                  <a:pt x="9392919" y="994656"/>
                </a:cubicBezTo>
                <a:cubicBezTo>
                  <a:pt x="9310581" y="1024474"/>
                  <a:pt x="9345163" y="981210"/>
                  <a:pt x="9301293" y="1011593"/>
                </a:cubicBezTo>
                <a:cubicBezTo>
                  <a:pt x="9292916" y="1014346"/>
                  <a:pt x="9285483" y="1013807"/>
                  <a:pt x="9278619" y="1011878"/>
                </a:cubicBezTo>
                <a:lnTo>
                  <a:pt x="9268019" y="1007442"/>
                </a:lnTo>
                <a:lnTo>
                  <a:pt x="9234662" y="1023056"/>
                </a:lnTo>
                <a:cubicBezTo>
                  <a:pt x="9217868" y="1029197"/>
                  <a:pt x="9199852" y="1034202"/>
                  <a:pt x="9181033" y="1037921"/>
                </a:cubicBezTo>
                <a:cubicBezTo>
                  <a:pt x="9174974" y="1030923"/>
                  <a:pt x="9162516" y="1043719"/>
                  <a:pt x="9155969" y="1046804"/>
                </a:cubicBezTo>
                <a:cubicBezTo>
                  <a:pt x="9154734" y="1041866"/>
                  <a:pt x="9138567" y="1041606"/>
                  <a:pt x="9133985" y="1046450"/>
                </a:cubicBezTo>
                <a:cubicBezTo>
                  <a:pt x="9021681" y="1079910"/>
                  <a:pt x="9076377" y="1024799"/>
                  <a:pt x="9012987" y="1061986"/>
                </a:cubicBezTo>
                <a:lnTo>
                  <a:pt x="8968445" y="1052169"/>
                </a:lnTo>
                <a:lnTo>
                  <a:pt x="8958984" y="1057212"/>
                </a:lnTo>
                <a:cubicBezTo>
                  <a:pt x="8920115" y="1062770"/>
                  <a:pt x="8906181" y="1053838"/>
                  <a:pt x="8886001" y="1067468"/>
                </a:cubicBezTo>
                <a:cubicBezTo>
                  <a:pt x="8847384" y="1050046"/>
                  <a:pt x="8863283" y="1068286"/>
                  <a:pt x="8838610" y="1075091"/>
                </a:cubicBezTo>
                <a:cubicBezTo>
                  <a:pt x="8816007" y="1080079"/>
                  <a:pt x="8773923" y="1092257"/>
                  <a:pt x="8750383" y="1097387"/>
                </a:cubicBezTo>
                <a:cubicBezTo>
                  <a:pt x="8735450" y="1116502"/>
                  <a:pt x="8721220" y="1097372"/>
                  <a:pt x="8697365" y="1105869"/>
                </a:cubicBezTo>
                <a:cubicBezTo>
                  <a:pt x="8687037" y="1113735"/>
                  <a:pt x="8678781" y="1115961"/>
                  <a:pt x="8665605" y="1110791"/>
                </a:cubicBezTo>
                <a:cubicBezTo>
                  <a:pt x="8618410" y="1148662"/>
                  <a:pt x="8633049" y="1116609"/>
                  <a:pt x="8584946" y="1135226"/>
                </a:cubicBezTo>
                <a:cubicBezTo>
                  <a:pt x="8544020" y="1153499"/>
                  <a:pt x="8496232" y="1168229"/>
                  <a:pt x="8460755" y="1203427"/>
                </a:cubicBezTo>
                <a:cubicBezTo>
                  <a:pt x="8454928" y="1212828"/>
                  <a:pt x="8436573" y="1218574"/>
                  <a:pt x="8419755" y="1216260"/>
                </a:cubicBezTo>
                <a:cubicBezTo>
                  <a:pt x="8416861" y="1215863"/>
                  <a:pt x="8414124" y="1215234"/>
                  <a:pt x="8411626" y="1214397"/>
                </a:cubicBezTo>
                <a:cubicBezTo>
                  <a:pt x="8391326" y="1238641"/>
                  <a:pt x="8371389" y="1231045"/>
                  <a:pt x="8363469" y="1246658"/>
                </a:cubicBezTo>
                <a:cubicBezTo>
                  <a:pt x="8322316" y="1258746"/>
                  <a:pt x="8283162" y="1250600"/>
                  <a:pt x="8275497" y="1264396"/>
                </a:cubicBezTo>
                <a:cubicBezTo>
                  <a:pt x="8253233" y="1266996"/>
                  <a:pt x="8218383" y="1257577"/>
                  <a:pt x="8206287" y="1273060"/>
                </a:cubicBezTo>
                <a:cubicBezTo>
                  <a:pt x="8200396" y="1262794"/>
                  <a:pt x="8183827" y="1285000"/>
                  <a:pt x="8168705" y="1279956"/>
                </a:cubicBezTo>
                <a:cubicBezTo>
                  <a:pt x="8157611" y="1275235"/>
                  <a:pt x="8149996" y="1280870"/>
                  <a:pt x="8139997" y="1282713"/>
                </a:cubicBezTo>
                <a:cubicBezTo>
                  <a:pt x="8125566" y="1279776"/>
                  <a:pt x="8084128" y="1294221"/>
                  <a:pt x="8074238" y="1301895"/>
                </a:cubicBezTo>
                <a:cubicBezTo>
                  <a:pt x="8052170" y="1326903"/>
                  <a:pt x="7986951" y="1319381"/>
                  <a:pt x="7968292" y="1338779"/>
                </a:cubicBezTo>
                <a:cubicBezTo>
                  <a:pt x="7960694" y="1342282"/>
                  <a:pt x="7952937" y="1344333"/>
                  <a:pt x="7945122" y="1345477"/>
                </a:cubicBezTo>
                <a:lnTo>
                  <a:pt x="7922771" y="1346645"/>
                </a:lnTo>
                <a:lnTo>
                  <a:pt x="7915461" y="1342919"/>
                </a:lnTo>
                <a:lnTo>
                  <a:pt x="7902328" y="1345865"/>
                </a:lnTo>
                <a:lnTo>
                  <a:pt x="7898322" y="1345689"/>
                </a:lnTo>
                <a:lnTo>
                  <a:pt x="7875879" y="1345646"/>
                </a:lnTo>
                <a:cubicBezTo>
                  <a:pt x="7890672" y="1367295"/>
                  <a:pt x="7816428" y="1353520"/>
                  <a:pt x="7840612" y="1369373"/>
                </a:cubicBezTo>
                <a:cubicBezTo>
                  <a:pt x="7803208" y="1375918"/>
                  <a:pt x="7836041" y="1389289"/>
                  <a:pt x="7786819" y="1378970"/>
                </a:cubicBezTo>
                <a:cubicBezTo>
                  <a:pt x="7732613" y="1405648"/>
                  <a:pt x="7587405" y="1382806"/>
                  <a:pt x="7548172" y="1417460"/>
                </a:cubicBezTo>
                <a:cubicBezTo>
                  <a:pt x="7551327" y="1405830"/>
                  <a:pt x="7499280" y="1470447"/>
                  <a:pt x="7483437" y="1478152"/>
                </a:cubicBezTo>
                <a:cubicBezTo>
                  <a:pt x="7446517" y="1491067"/>
                  <a:pt x="7432754" y="1502351"/>
                  <a:pt x="7377870" y="1523319"/>
                </a:cubicBezTo>
                <a:cubicBezTo>
                  <a:pt x="7324166" y="1536168"/>
                  <a:pt x="7290459" y="1563749"/>
                  <a:pt x="7230737" y="1562633"/>
                </a:cubicBezTo>
                <a:cubicBezTo>
                  <a:pt x="7229794" y="1566487"/>
                  <a:pt x="7227568" y="1569908"/>
                  <a:pt x="7224458" y="1573008"/>
                </a:cubicBezTo>
                <a:lnTo>
                  <a:pt x="7213486" y="1580987"/>
                </a:lnTo>
                <a:lnTo>
                  <a:pt x="7210972" y="1580856"/>
                </a:lnTo>
                <a:lnTo>
                  <a:pt x="7183121" y="1595162"/>
                </a:lnTo>
                <a:lnTo>
                  <a:pt x="7164601" y="1606490"/>
                </a:lnTo>
                <a:lnTo>
                  <a:pt x="7159286" y="1606850"/>
                </a:lnTo>
                <a:cubicBezTo>
                  <a:pt x="7150961" y="1609262"/>
                  <a:pt x="7125743" y="1618162"/>
                  <a:pt x="7114651" y="1620959"/>
                </a:cubicBezTo>
                <a:cubicBezTo>
                  <a:pt x="7109310" y="1606138"/>
                  <a:pt x="7106695" y="1617324"/>
                  <a:pt x="7092727" y="1623628"/>
                </a:cubicBezTo>
                <a:cubicBezTo>
                  <a:pt x="7081313" y="1602012"/>
                  <a:pt x="7049394" y="1627301"/>
                  <a:pt x="7031309" y="1619451"/>
                </a:cubicBezTo>
                <a:cubicBezTo>
                  <a:pt x="7021305" y="1624569"/>
                  <a:pt x="7010515" y="1629587"/>
                  <a:pt x="6999084" y="1634317"/>
                </a:cubicBezTo>
                <a:lnTo>
                  <a:pt x="6992107" y="1636860"/>
                </a:lnTo>
                <a:lnTo>
                  <a:pt x="6991765" y="1636725"/>
                </a:lnTo>
                <a:cubicBezTo>
                  <a:pt x="6989813" y="1636884"/>
                  <a:pt x="6987353" y="1637572"/>
                  <a:pt x="6983996" y="1639040"/>
                </a:cubicBezTo>
                <a:lnTo>
                  <a:pt x="6979383" y="1641496"/>
                </a:lnTo>
                <a:lnTo>
                  <a:pt x="6900177" y="1636016"/>
                </a:lnTo>
                <a:cubicBezTo>
                  <a:pt x="6859708" y="1641136"/>
                  <a:pt x="6829973" y="1628753"/>
                  <a:pt x="6795372" y="1644845"/>
                </a:cubicBezTo>
                <a:cubicBezTo>
                  <a:pt x="6757466" y="1649571"/>
                  <a:pt x="6723150" y="1647290"/>
                  <a:pt x="6692251" y="1656357"/>
                </a:cubicBezTo>
                <a:cubicBezTo>
                  <a:pt x="6678032" y="1652894"/>
                  <a:pt x="6665282" y="1652445"/>
                  <a:pt x="6655235" y="1661869"/>
                </a:cubicBezTo>
                <a:cubicBezTo>
                  <a:pt x="6619334" y="1664040"/>
                  <a:pt x="6608179" y="1654034"/>
                  <a:pt x="6587857" y="1665769"/>
                </a:cubicBezTo>
                <a:lnTo>
                  <a:pt x="6554894" y="1664428"/>
                </a:lnTo>
                <a:lnTo>
                  <a:pt x="6551579" y="1662213"/>
                </a:lnTo>
                <a:lnTo>
                  <a:pt x="6545693" y="1661776"/>
                </a:lnTo>
                <a:lnTo>
                  <a:pt x="6530561" y="1664619"/>
                </a:lnTo>
                <a:lnTo>
                  <a:pt x="6525028" y="1666354"/>
                </a:lnTo>
                <a:cubicBezTo>
                  <a:pt x="6521154" y="1667301"/>
                  <a:pt x="6518510" y="1667613"/>
                  <a:pt x="6516595" y="1667475"/>
                </a:cubicBezTo>
                <a:lnTo>
                  <a:pt x="6516340" y="1667291"/>
                </a:lnTo>
                <a:lnTo>
                  <a:pt x="6508541" y="1668757"/>
                </a:lnTo>
                <a:cubicBezTo>
                  <a:pt x="6495493" y="1671715"/>
                  <a:pt x="6482908" y="1675051"/>
                  <a:pt x="6471012" y="1678604"/>
                </a:cubicBezTo>
                <a:cubicBezTo>
                  <a:pt x="6457809" y="1668164"/>
                  <a:pt x="6415506" y="1688334"/>
                  <a:pt x="6415265" y="1665317"/>
                </a:cubicBezTo>
                <a:cubicBezTo>
                  <a:pt x="6399063" y="1669446"/>
                  <a:pt x="6391173" y="1680085"/>
                  <a:pt x="6393343" y="1664672"/>
                </a:cubicBezTo>
                <a:lnTo>
                  <a:pt x="6380457" y="1662376"/>
                </a:lnTo>
                <a:lnTo>
                  <a:pt x="6280959" y="1689329"/>
                </a:lnTo>
                <a:lnTo>
                  <a:pt x="6266765" y="1695560"/>
                </a:lnTo>
                <a:cubicBezTo>
                  <a:pt x="6262331" y="1698152"/>
                  <a:pt x="6258580" y="1701192"/>
                  <a:pt x="6255823" y="1704850"/>
                </a:cubicBezTo>
                <a:cubicBezTo>
                  <a:pt x="6200184" y="1694834"/>
                  <a:pt x="6155082" y="1716996"/>
                  <a:pt x="6098321" y="1721646"/>
                </a:cubicBezTo>
                <a:cubicBezTo>
                  <a:pt x="6036511" y="1734126"/>
                  <a:pt x="5902526" y="1770074"/>
                  <a:pt x="5880652" y="1779643"/>
                </a:cubicBezTo>
                <a:cubicBezTo>
                  <a:pt x="5862008" y="1784877"/>
                  <a:pt x="5777344" y="1786304"/>
                  <a:pt x="5785959" y="1775307"/>
                </a:cubicBezTo>
                <a:cubicBezTo>
                  <a:pt x="5732223" y="1803618"/>
                  <a:pt x="5707481" y="1784706"/>
                  <a:pt x="5643534" y="1802919"/>
                </a:cubicBezTo>
                <a:lnTo>
                  <a:pt x="5518799" y="1818312"/>
                </a:lnTo>
                <a:lnTo>
                  <a:pt x="5505014" y="1819259"/>
                </a:lnTo>
                <a:lnTo>
                  <a:pt x="5499949" y="1814490"/>
                </a:lnTo>
                <a:lnTo>
                  <a:pt x="5453307" y="1815450"/>
                </a:lnTo>
                <a:cubicBezTo>
                  <a:pt x="5433075" y="1827706"/>
                  <a:pt x="5395563" y="1821122"/>
                  <a:pt x="5364192" y="1826074"/>
                </a:cubicBezTo>
                <a:lnTo>
                  <a:pt x="5350380" y="1830891"/>
                </a:lnTo>
                <a:lnTo>
                  <a:pt x="5259633" y="1837160"/>
                </a:lnTo>
                <a:lnTo>
                  <a:pt x="5197513" y="1844718"/>
                </a:lnTo>
                <a:lnTo>
                  <a:pt x="5184170" y="1849402"/>
                </a:lnTo>
                <a:lnTo>
                  <a:pt x="5168852" y="1844846"/>
                </a:lnTo>
                <a:cubicBezTo>
                  <a:pt x="5166986" y="1843561"/>
                  <a:pt x="5165478" y="1842127"/>
                  <a:pt x="5164370" y="1840597"/>
                </a:cubicBezTo>
                <a:lnTo>
                  <a:pt x="5114927" y="1847827"/>
                </a:lnTo>
                <a:lnTo>
                  <a:pt x="5108970" y="1847935"/>
                </a:lnTo>
                <a:lnTo>
                  <a:pt x="5067961" y="1845917"/>
                </a:lnTo>
                <a:lnTo>
                  <a:pt x="5007075" y="1838626"/>
                </a:lnTo>
                <a:cubicBezTo>
                  <a:pt x="4987003" y="1833546"/>
                  <a:pt x="4969259" y="1814096"/>
                  <a:pt x="4944087" y="1823332"/>
                </a:cubicBezTo>
                <a:cubicBezTo>
                  <a:pt x="4949882" y="1812650"/>
                  <a:pt x="4914396" y="1826154"/>
                  <a:pt x="4907662" y="1816900"/>
                </a:cubicBezTo>
                <a:cubicBezTo>
                  <a:pt x="4903760" y="1809237"/>
                  <a:pt x="4892087" y="1811549"/>
                  <a:pt x="4882386" y="1809844"/>
                </a:cubicBezTo>
                <a:cubicBezTo>
                  <a:pt x="4874062" y="1802609"/>
                  <a:pt x="4826962" y="1801349"/>
                  <a:pt x="4811440" y="1804655"/>
                </a:cubicBezTo>
                <a:cubicBezTo>
                  <a:pt x="4768806" y="1818748"/>
                  <a:pt x="4725356" y="1790961"/>
                  <a:pt x="4691075" y="1801389"/>
                </a:cubicBezTo>
                <a:cubicBezTo>
                  <a:pt x="4663743" y="1799478"/>
                  <a:pt x="4655044" y="1795479"/>
                  <a:pt x="4647449" y="1793181"/>
                </a:cubicBezTo>
                <a:lnTo>
                  <a:pt x="4645504" y="1787606"/>
                </a:lnTo>
                <a:lnTo>
                  <a:pt x="4632229" y="1785815"/>
                </a:lnTo>
                <a:lnTo>
                  <a:pt x="4629273" y="1784355"/>
                </a:lnTo>
                <a:cubicBezTo>
                  <a:pt x="4623639" y="1781544"/>
                  <a:pt x="4617950" y="1778917"/>
                  <a:pt x="4611738" y="1776964"/>
                </a:cubicBezTo>
                <a:cubicBezTo>
                  <a:pt x="4601379" y="1800272"/>
                  <a:pt x="4557197" y="1764196"/>
                  <a:pt x="4560070" y="1785640"/>
                </a:cubicBezTo>
                <a:lnTo>
                  <a:pt x="4536503" y="1785334"/>
                </a:lnTo>
                <a:lnTo>
                  <a:pt x="4513724" y="1791996"/>
                </a:lnTo>
                <a:lnTo>
                  <a:pt x="4501513" y="1799835"/>
                </a:lnTo>
                <a:lnTo>
                  <a:pt x="4459076" y="1813003"/>
                </a:lnTo>
                <a:lnTo>
                  <a:pt x="4459810" y="1797886"/>
                </a:lnTo>
                <a:lnTo>
                  <a:pt x="4379064" y="1817177"/>
                </a:lnTo>
                <a:lnTo>
                  <a:pt x="4319209" y="1834833"/>
                </a:lnTo>
                <a:lnTo>
                  <a:pt x="4306907" y="1841641"/>
                </a:lnTo>
                <a:lnTo>
                  <a:pt x="4290981" y="1839677"/>
                </a:lnTo>
                <a:cubicBezTo>
                  <a:pt x="4288909" y="1838717"/>
                  <a:pt x="4287163" y="1837555"/>
                  <a:pt x="4285792" y="1836231"/>
                </a:cubicBezTo>
                <a:lnTo>
                  <a:pt x="4238372" y="1851480"/>
                </a:lnTo>
                <a:lnTo>
                  <a:pt x="4232517" y="1852567"/>
                </a:lnTo>
                <a:lnTo>
                  <a:pt x="4191732" y="1857328"/>
                </a:lnTo>
                <a:lnTo>
                  <a:pt x="4065532" y="1855477"/>
                </a:lnTo>
                <a:cubicBezTo>
                  <a:pt x="4069305" y="1844009"/>
                  <a:pt x="4036780" y="1863138"/>
                  <a:pt x="4028460" y="1855137"/>
                </a:cubicBezTo>
                <a:cubicBezTo>
                  <a:pt x="4023224" y="1848238"/>
                  <a:pt x="4012138" y="1852433"/>
                  <a:pt x="4002267" y="1852352"/>
                </a:cubicBezTo>
                <a:cubicBezTo>
                  <a:pt x="3992749" y="1846600"/>
                  <a:pt x="3946095" y="1853107"/>
                  <a:pt x="3931396" y="1858915"/>
                </a:cubicBezTo>
                <a:cubicBezTo>
                  <a:pt x="3891932" y="1879798"/>
                  <a:pt x="3844059" y="1859600"/>
                  <a:pt x="3812162" y="1875501"/>
                </a:cubicBezTo>
                <a:cubicBezTo>
                  <a:pt x="3784875" y="1878116"/>
                  <a:pt x="3775574" y="1875612"/>
                  <a:pt x="3767672" y="1874600"/>
                </a:cubicBezTo>
                <a:lnTo>
                  <a:pt x="3764741" y="1869433"/>
                </a:lnTo>
                <a:lnTo>
                  <a:pt x="3751332" y="1869854"/>
                </a:lnTo>
                <a:lnTo>
                  <a:pt x="3748155" y="1868903"/>
                </a:lnTo>
                <a:cubicBezTo>
                  <a:pt x="3742091" y="1867062"/>
                  <a:pt x="3736007" y="1865414"/>
                  <a:pt x="3729530" y="1864513"/>
                </a:cubicBezTo>
                <a:cubicBezTo>
                  <a:pt x="3723549" y="1889158"/>
                  <a:pt x="3673453" y="1860919"/>
                  <a:pt x="3680177" y="1881552"/>
                </a:cubicBezTo>
                <a:cubicBezTo>
                  <a:pt x="3643549" y="1880892"/>
                  <a:pt x="3599470" y="1913398"/>
                  <a:pt x="3567259" y="1893482"/>
                </a:cubicBezTo>
                <a:cubicBezTo>
                  <a:pt x="3512865" y="1897927"/>
                  <a:pt x="3463644" y="1898121"/>
                  <a:pt x="3405770" y="1904591"/>
                </a:cubicBezTo>
                <a:cubicBezTo>
                  <a:pt x="3361027" y="1917619"/>
                  <a:pt x="3312439" y="1902759"/>
                  <a:pt x="3280097" y="1919610"/>
                </a:cubicBezTo>
                <a:cubicBezTo>
                  <a:pt x="3228353" y="1917339"/>
                  <a:pt x="3163854" y="1927961"/>
                  <a:pt x="3123424" y="1952930"/>
                </a:cubicBezTo>
                <a:cubicBezTo>
                  <a:pt x="3067921" y="1955455"/>
                  <a:pt x="3058626" y="1970554"/>
                  <a:pt x="3009910" y="1957866"/>
                </a:cubicBezTo>
                <a:cubicBezTo>
                  <a:pt x="3005875" y="1961558"/>
                  <a:pt x="3001138" y="1964570"/>
                  <a:pt x="2995934" y="1967085"/>
                </a:cubicBezTo>
                <a:lnTo>
                  <a:pt x="2980071" y="1972988"/>
                </a:lnTo>
                <a:lnTo>
                  <a:pt x="2978094" y="1972369"/>
                </a:lnTo>
                <a:lnTo>
                  <a:pt x="2942858" y="1981367"/>
                </a:lnTo>
                <a:lnTo>
                  <a:pt x="2875436" y="1996977"/>
                </a:lnTo>
                <a:lnTo>
                  <a:pt x="2874892" y="1996085"/>
                </a:lnTo>
                <a:cubicBezTo>
                  <a:pt x="2872808" y="1994277"/>
                  <a:pt x="2869648" y="1993306"/>
                  <a:pt x="2864145" y="1994061"/>
                </a:cubicBezTo>
                <a:cubicBezTo>
                  <a:pt x="2872218" y="1978115"/>
                  <a:pt x="2860603" y="1988862"/>
                  <a:pt x="2843662" y="1992498"/>
                </a:cubicBezTo>
                <a:cubicBezTo>
                  <a:pt x="2852423" y="1968542"/>
                  <a:pt x="2804535" y="1987804"/>
                  <a:pt x="2796128" y="1976403"/>
                </a:cubicBezTo>
                <a:cubicBezTo>
                  <a:pt x="2783487" y="1979614"/>
                  <a:pt x="2770278" y="1982573"/>
                  <a:pt x="2756784" y="1985116"/>
                </a:cubicBezTo>
                <a:lnTo>
                  <a:pt x="2748833" y="1986323"/>
                </a:lnTo>
                <a:cubicBezTo>
                  <a:pt x="2748775" y="1986256"/>
                  <a:pt x="2748719" y="1986188"/>
                  <a:pt x="2748661" y="1986122"/>
                </a:cubicBezTo>
                <a:cubicBezTo>
                  <a:pt x="2746906" y="1985902"/>
                  <a:pt x="2744280" y="1986117"/>
                  <a:pt x="2740251" y="1986946"/>
                </a:cubicBezTo>
                <a:lnTo>
                  <a:pt x="2718916" y="1990867"/>
                </a:lnTo>
                <a:lnTo>
                  <a:pt x="2713522" y="1990173"/>
                </a:lnTo>
                <a:lnTo>
                  <a:pt x="2680597" y="1984996"/>
                </a:lnTo>
                <a:cubicBezTo>
                  <a:pt x="2658416" y="1985461"/>
                  <a:pt x="2612251" y="1988312"/>
                  <a:pt x="2578178" y="1990531"/>
                </a:cubicBezTo>
                <a:cubicBezTo>
                  <a:pt x="2545413" y="1998704"/>
                  <a:pt x="2513846" y="1994934"/>
                  <a:pt x="2476147" y="1998305"/>
                </a:cubicBezTo>
                <a:cubicBezTo>
                  <a:pt x="2437134" y="2013637"/>
                  <a:pt x="2413847" y="1999542"/>
                  <a:pt x="2373568" y="2003219"/>
                </a:cubicBezTo>
                <a:cubicBezTo>
                  <a:pt x="2341422" y="2024631"/>
                  <a:pt x="2342856" y="1992997"/>
                  <a:pt x="2321399" y="1989467"/>
                </a:cubicBezTo>
                <a:lnTo>
                  <a:pt x="2315525" y="1989708"/>
                </a:lnTo>
                <a:lnTo>
                  <a:pt x="2300792" y="1994290"/>
                </a:lnTo>
                <a:lnTo>
                  <a:pt x="2295469" y="1996659"/>
                </a:lnTo>
                <a:cubicBezTo>
                  <a:pt x="2291722" y="1998049"/>
                  <a:pt x="2289127" y="1998665"/>
                  <a:pt x="2287219" y="1998750"/>
                </a:cubicBezTo>
                <a:lnTo>
                  <a:pt x="2286948" y="1998596"/>
                </a:lnTo>
                <a:lnTo>
                  <a:pt x="2243069" y="2015111"/>
                </a:lnTo>
                <a:cubicBezTo>
                  <a:pt x="2229030" y="2006206"/>
                  <a:pt x="2188966" y="2031217"/>
                  <a:pt x="2186609" y="2008263"/>
                </a:cubicBezTo>
                <a:cubicBezTo>
                  <a:pt x="2170936" y="2014251"/>
                  <a:pt x="2164097" y="2025782"/>
                  <a:pt x="2164831" y="2010143"/>
                </a:cubicBezTo>
                <a:cubicBezTo>
                  <a:pt x="2159536" y="2011705"/>
                  <a:pt x="2155830" y="2011340"/>
                  <a:pt x="2152836" y="2010048"/>
                </a:cubicBezTo>
                <a:lnTo>
                  <a:pt x="2117102" y="2023004"/>
                </a:lnTo>
                <a:lnTo>
                  <a:pt x="2111935" y="2023163"/>
                </a:lnTo>
                <a:lnTo>
                  <a:pt x="2089991" y="2034193"/>
                </a:lnTo>
                <a:lnTo>
                  <a:pt x="2058061" y="2047942"/>
                </a:lnTo>
                <a:lnTo>
                  <a:pt x="2055737" y="2047704"/>
                </a:lnTo>
                <a:lnTo>
                  <a:pt x="2042244" y="2055560"/>
                </a:lnTo>
                <a:cubicBezTo>
                  <a:pt x="2038090" y="2058656"/>
                  <a:pt x="1978623" y="2070285"/>
                  <a:pt x="1976224" y="2074257"/>
                </a:cubicBezTo>
                <a:cubicBezTo>
                  <a:pt x="1920172" y="2070662"/>
                  <a:pt x="1933546" y="2089824"/>
                  <a:pt x="1877728" y="2101004"/>
                </a:cubicBezTo>
                <a:cubicBezTo>
                  <a:pt x="1839146" y="2101989"/>
                  <a:pt x="1818769" y="2108983"/>
                  <a:pt x="1759056" y="2125608"/>
                </a:cubicBezTo>
                <a:cubicBezTo>
                  <a:pt x="1719091" y="2137539"/>
                  <a:pt x="1691494" y="2161097"/>
                  <a:pt x="1637948" y="2172597"/>
                </a:cubicBezTo>
                <a:cubicBezTo>
                  <a:pt x="1587306" y="2207053"/>
                  <a:pt x="1496241" y="2208973"/>
                  <a:pt x="1434549" y="2234522"/>
                </a:cubicBezTo>
                <a:cubicBezTo>
                  <a:pt x="1402655" y="2224964"/>
                  <a:pt x="1409212" y="2231152"/>
                  <a:pt x="1398481" y="2237074"/>
                </a:cubicBezTo>
                <a:cubicBezTo>
                  <a:pt x="1398456" y="2237082"/>
                  <a:pt x="1398432" y="2237089"/>
                  <a:pt x="1398407" y="2237095"/>
                </a:cubicBezTo>
                <a:lnTo>
                  <a:pt x="1370962" y="2237474"/>
                </a:lnTo>
                <a:lnTo>
                  <a:pt x="1356367" y="2235089"/>
                </a:lnTo>
                <a:cubicBezTo>
                  <a:pt x="1346056" y="2233320"/>
                  <a:pt x="1335986" y="2231930"/>
                  <a:pt x="1324828" y="2231968"/>
                </a:cubicBezTo>
                <a:lnTo>
                  <a:pt x="1297744" y="2235849"/>
                </a:lnTo>
                <a:lnTo>
                  <a:pt x="1286236" y="2233135"/>
                </a:lnTo>
                <a:lnTo>
                  <a:pt x="1283504" y="2233797"/>
                </a:lnTo>
                <a:lnTo>
                  <a:pt x="1279765" y="2229639"/>
                </a:lnTo>
                <a:cubicBezTo>
                  <a:pt x="1260110" y="2221111"/>
                  <a:pt x="1209850" y="2211602"/>
                  <a:pt x="1195347" y="2212354"/>
                </a:cubicBezTo>
                <a:cubicBezTo>
                  <a:pt x="1171903" y="2216875"/>
                  <a:pt x="1033292" y="2222456"/>
                  <a:pt x="970251" y="2221029"/>
                </a:cubicBezTo>
                <a:cubicBezTo>
                  <a:pt x="913858" y="2213074"/>
                  <a:pt x="864984" y="2224767"/>
                  <a:pt x="812914" y="2202752"/>
                </a:cubicBezTo>
                <a:cubicBezTo>
                  <a:pt x="809419" y="2205714"/>
                  <a:pt x="805091" y="2207855"/>
                  <a:pt x="800195" y="2209407"/>
                </a:cubicBezTo>
                <a:lnTo>
                  <a:pt x="784978" y="2212360"/>
                </a:lnTo>
                <a:lnTo>
                  <a:pt x="681987" y="2216757"/>
                </a:lnTo>
                <a:lnTo>
                  <a:pt x="669923" y="2211682"/>
                </a:lnTo>
                <a:cubicBezTo>
                  <a:pt x="675432" y="2197125"/>
                  <a:pt x="665394" y="2205767"/>
                  <a:pt x="648680" y="2206229"/>
                </a:cubicBezTo>
                <a:cubicBezTo>
                  <a:pt x="653511" y="2183723"/>
                  <a:pt x="607806" y="2194090"/>
                  <a:pt x="597225" y="2180999"/>
                </a:cubicBezTo>
                <a:cubicBezTo>
                  <a:pt x="584838" y="2181847"/>
                  <a:pt x="571827" y="2182333"/>
                  <a:pt x="558449" y="2182346"/>
                </a:cubicBezTo>
                <a:lnTo>
                  <a:pt x="550517" y="2182060"/>
                </a:lnTo>
                <a:lnTo>
                  <a:pt x="550309" y="2181825"/>
                </a:lnTo>
                <a:cubicBezTo>
                  <a:pt x="548471" y="2181269"/>
                  <a:pt x="545824" y="2180990"/>
                  <a:pt x="541836" y="2181063"/>
                </a:cubicBezTo>
                <a:lnTo>
                  <a:pt x="536057" y="2181537"/>
                </a:lnTo>
                <a:lnTo>
                  <a:pt x="520671" y="2180980"/>
                </a:lnTo>
                <a:lnTo>
                  <a:pt x="515024" y="2179258"/>
                </a:lnTo>
                <a:lnTo>
                  <a:pt x="512278" y="2176369"/>
                </a:lnTo>
                <a:lnTo>
                  <a:pt x="480419" y="2167807"/>
                </a:lnTo>
                <a:cubicBezTo>
                  <a:pt x="458012" y="2174781"/>
                  <a:pt x="449332" y="2162566"/>
                  <a:pt x="413835" y="2156783"/>
                </a:cubicBezTo>
                <a:cubicBezTo>
                  <a:pt x="401959" y="2163765"/>
                  <a:pt x="389622" y="2160522"/>
                  <a:pt x="376513" y="2154014"/>
                </a:cubicBezTo>
                <a:cubicBezTo>
                  <a:pt x="344376" y="2156059"/>
                  <a:pt x="311403" y="2146283"/>
                  <a:pt x="273386" y="2142551"/>
                </a:cubicBezTo>
                <a:cubicBezTo>
                  <a:pt x="236093" y="2150634"/>
                  <a:pt x="209811" y="2132011"/>
                  <a:pt x="169207" y="2128100"/>
                </a:cubicBezTo>
                <a:lnTo>
                  <a:pt x="93149" y="2105324"/>
                </a:lnTo>
                <a:lnTo>
                  <a:pt x="88109" y="2106704"/>
                </a:lnTo>
                <a:cubicBezTo>
                  <a:pt x="84511" y="2107398"/>
                  <a:pt x="81960" y="2107528"/>
                  <a:pt x="80022" y="2107254"/>
                </a:cubicBezTo>
                <a:lnTo>
                  <a:pt x="79717" y="2107046"/>
                </a:lnTo>
                <a:lnTo>
                  <a:pt x="72352" y="2107991"/>
                </a:lnTo>
                <a:cubicBezTo>
                  <a:pt x="60160" y="2110089"/>
                  <a:pt x="48530" y="2112610"/>
                  <a:pt x="37645" y="2115401"/>
                </a:cubicBezTo>
                <a:cubicBezTo>
                  <a:pt x="29688" y="2109582"/>
                  <a:pt x="16534" y="2111084"/>
                  <a:pt x="4572" y="2111091"/>
                </a:cubicBezTo>
                <a:lnTo>
                  <a:pt x="0" y="2110468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861D992-95F3-85C6-9949-07A78D205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nl-NL" dirty="0"/>
              <a:t>Leerdoelen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501A971-CEBD-4E4B-8529-3BB4F4100C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60460" y="6189260"/>
            <a:ext cx="7831541" cy="668740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A7023CB-9228-B3E4-2105-127023EF1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390820"/>
              </p:ext>
            </p:extLst>
          </p:nvPr>
        </p:nvGraphicFramePr>
        <p:xfrm>
          <a:off x="1050925" y="1825625"/>
          <a:ext cx="9810750" cy="442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5000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584D22-CD28-4363-A679-ACA953A2A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B0E491B-5098-4794-9326-BC6DB4755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2992"/>
            <a:ext cx="12193149" cy="2344739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2344739">
                <a:moveTo>
                  <a:pt x="1148" y="0"/>
                </a:moveTo>
                <a:lnTo>
                  <a:pt x="12193148" y="0"/>
                </a:lnTo>
                <a:cubicBezTo>
                  <a:pt x="12193148" y="193246"/>
                  <a:pt x="12193149" y="386493"/>
                  <a:pt x="12193149" y="579739"/>
                </a:cubicBezTo>
                <a:lnTo>
                  <a:pt x="12185986" y="584189"/>
                </a:lnTo>
                <a:cubicBezTo>
                  <a:pt x="12156393" y="577430"/>
                  <a:pt x="12176978" y="588328"/>
                  <a:pt x="12156363" y="597366"/>
                </a:cubicBezTo>
                <a:cubicBezTo>
                  <a:pt x="12172308" y="611308"/>
                  <a:pt x="12127905" y="602876"/>
                  <a:pt x="12139215" y="623179"/>
                </a:cubicBezTo>
                <a:cubicBezTo>
                  <a:pt x="12135103" y="624180"/>
                  <a:pt x="12130766" y="624512"/>
                  <a:pt x="12126327" y="624690"/>
                </a:cubicBezTo>
                <a:lnTo>
                  <a:pt x="12124007" y="624794"/>
                </a:lnTo>
                <a:lnTo>
                  <a:pt x="12116854" y="628608"/>
                </a:lnTo>
                <a:lnTo>
                  <a:pt x="12099497" y="628139"/>
                </a:lnTo>
                <a:cubicBezTo>
                  <a:pt x="12095162" y="629804"/>
                  <a:pt x="12090978" y="632365"/>
                  <a:pt x="12087073" y="636341"/>
                </a:cubicBezTo>
                <a:cubicBezTo>
                  <a:pt x="12078890" y="656743"/>
                  <a:pt x="12040481" y="653846"/>
                  <a:pt x="12031073" y="680009"/>
                </a:cubicBezTo>
                <a:cubicBezTo>
                  <a:pt x="12026399" y="688254"/>
                  <a:pt x="12004497" y="705355"/>
                  <a:pt x="11995833" y="703458"/>
                </a:cubicBezTo>
                <a:cubicBezTo>
                  <a:pt x="11990333" y="705967"/>
                  <a:pt x="11986699" y="712045"/>
                  <a:pt x="11979717" y="708161"/>
                </a:cubicBezTo>
                <a:cubicBezTo>
                  <a:pt x="11970382" y="704240"/>
                  <a:pt x="11963763" y="727262"/>
                  <a:pt x="11959046" y="717558"/>
                </a:cubicBezTo>
                <a:lnTo>
                  <a:pt x="11920454" y="730883"/>
                </a:lnTo>
                <a:cubicBezTo>
                  <a:pt x="11919152" y="737943"/>
                  <a:pt x="11912619" y="740145"/>
                  <a:pt x="11903656" y="742426"/>
                </a:cubicBezTo>
                <a:lnTo>
                  <a:pt x="11895048" y="744791"/>
                </a:lnTo>
                <a:lnTo>
                  <a:pt x="11891968" y="755729"/>
                </a:lnTo>
                <a:cubicBezTo>
                  <a:pt x="11881074" y="746401"/>
                  <a:pt x="11884523" y="777742"/>
                  <a:pt x="11870776" y="777816"/>
                </a:cubicBezTo>
                <a:lnTo>
                  <a:pt x="11813376" y="797659"/>
                </a:lnTo>
                <a:lnTo>
                  <a:pt x="11590693" y="963777"/>
                </a:lnTo>
                <a:cubicBezTo>
                  <a:pt x="11550201" y="990714"/>
                  <a:pt x="11542649" y="940770"/>
                  <a:pt x="11506817" y="1033623"/>
                </a:cubicBezTo>
                <a:cubicBezTo>
                  <a:pt x="11450023" y="1089460"/>
                  <a:pt x="11337127" y="1190174"/>
                  <a:pt x="11280332" y="1223571"/>
                </a:cubicBezTo>
                <a:cubicBezTo>
                  <a:pt x="11267547" y="1231171"/>
                  <a:pt x="11229147" y="1296589"/>
                  <a:pt x="11228309" y="1276236"/>
                </a:cubicBezTo>
                <a:cubicBezTo>
                  <a:pt x="11223950" y="1278203"/>
                  <a:pt x="11220761" y="1277680"/>
                  <a:pt x="11218087" y="1275961"/>
                </a:cubicBezTo>
                <a:lnTo>
                  <a:pt x="11217184" y="1275018"/>
                </a:lnTo>
                <a:lnTo>
                  <a:pt x="11188885" y="1292383"/>
                </a:lnTo>
                <a:lnTo>
                  <a:pt x="11184501" y="1292525"/>
                </a:lnTo>
                <a:lnTo>
                  <a:pt x="11166854" y="1306612"/>
                </a:lnTo>
                <a:lnTo>
                  <a:pt x="11157311" y="1312414"/>
                </a:lnTo>
                <a:lnTo>
                  <a:pt x="11155496" y="1317097"/>
                </a:lnTo>
                <a:cubicBezTo>
                  <a:pt x="11153045" y="1320465"/>
                  <a:pt x="11148902" y="1323112"/>
                  <a:pt x="11140961" y="1324115"/>
                </a:cubicBezTo>
                <a:lnTo>
                  <a:pt x="11138961" y="1323772"/>
                </a:lnTo>
                <a:lnTo>
                  <a:pt x="11128208" y="1333832"/>
                </a:lnTo>
                <a:cubicBezTo>
                  <a:pt x="11124962" y="1337814"/>
                  <a:pt x="11122359" y="1342287"/>
                  <a:pt x="11120691" y="1347424"/>
                </a:cubicBezTo>
                <a:cubicBezTo>
                  <a:pt x="11081770" y="1370685"/>
                  <a:pt x="10952581" y="1444106"/>
                  <a:pt x="10894683" y="1473399"/>
                </a:cubicBezTo>
                <a:cubicBezTo>
                  <a:pt x="10861781" y="1488434"/>
                  <a:pt x="10817803" y="1508886"/>
                  <a:pt x="10773300" y="1523191"/>
                </a:cubicBezTo>
                <a:cubicBezTo>
                  <a:pt x="10733414" y="1567419"/>
                  <a:pt x="10677791" y="1526735"/>
                  <a:pt x="10627668" y="1559229"/>
                </a:cubicBezTo>
                <a:cubicBezTo>
                  <a:pt x="10590276" y="1542103"/>
                  <a:pt x="10613693" y="1562282"/>
                  <a:pt x="10581895" y="1568689"/>
                </a:cubicBezTo>
                <a:cubicBezTo>
                  <a:pt x="10597733" y="1591656"/>
                  <a:pt x="10540912" y="1568241"/>
                  <a:pt x="10547790" y="1598423"/>
                </a:cubicBezTo>
                <a:cubicBezTo>
                  <a:pt x="10541784" y="1598632"/>
                  <a:pt x="10535750" y="1597886"/>
                  <a:pt x="10529643" y="1596907"/>
                </a:cubicBezTo>
                <a:lnTo>
                  <a:pt x="10526446" y="1596411"/>
                </a:lnTo>
                <a:lnTo>
                  <a:pt x="10515129" y="1599537"/>
                </a:lnTo>
                <a:lnTo>
                  <a:pt x="10491735" y="1594156"/>
                </a:lnTo>
                <a:cubicBezTo>
                  <a:pt x="10485147" y="1595190"/>
                  <a:pt x="10478389" y="1597459"/>
                  <a:pt x="10471418" y="1601693"/>
                </a:cubicBezTo>
                <a:cubicBezTo>
                  <a:pt x="10451763" y="1626665"/>
                  <a:pt x="10400774" y="1612276"/>
                  <a:pt x="10377042" y="1644598"/>
                </a:cubicBezTo>
                <a:cubicBezTo>
                  <a:pt x="10367240" y="1654315"/>
                  <a:pt x="10330319" y="1671126"/>
                  <a:pt x="10319338" y="1666221"/>
                </a:cubicBezTo>
                <a:cubicBezTo>
                  <a:pt x="10310813" y="1668060"/>
                  <a:pt x="10303331" y="1675173"/>
                  <a:pt x="10295467" y="1668079"/>
                </a:cubicBezTo>
                <a:cubicBezTo>
                  <a:pt x="10284420" y="1660290"/>
                  <a:pt x="10265794" y="1689186"/>
                  <a:pt x="10263443" y="1674948"/>
                </a:cubicBezTo>
                <a:lnTo>
                  <a:pt x="10205418" y="1682149"/>
                </a:lnTo>
                <a:cubicBezTo>
                  <a:pt x="10200696" y="1691209"/>
                  <a:pt x="10190895" y="1692356"/>
                  <a:pt x="10177759" y="1692943"/>
                </a:cubicBezTo>
                <a:lnTo>
                  <a:pt x="10165070" y="1693739"/>
                </a:lnTo>
                <a:lnTo>
                  <a:pt x="10156308" y="1707487"/>
                </a:lnTo>
                <a:cubicBezTo>
                  <a:pt x="10145406" y="1692057"/>
                  <a:pt x="10136981" y="1734810"/>
                  <a:pt x="10118267" y="1731142"/>
                </a:cubicBezTo>
                <a:lnTo>
                  <a:pt x="10083317" y="1743296"/>
                </a:lnTo>
                <a:cubicBezTo>
                  <a:pt x="10075718" y="1741227"/>
                  <a:pt x="10048011" y="1742555"/>
                  <a:pt x="10040388" y="1741632"/>
                </a:cubicBezTo>
                <a:cubicBezTo>
                  <a:pt x="9999609" y="1751733"/>
                  <a:pt x="9985545" y="1752223"/>
                  <a:pt x="9961167" y="1757147"/>
                </a:cubicBezTo>
                <a:cubicBezTo>
                  <a:pt x="9920131" y="1757289"/>
                  <a:pt x="9889892" y="1754090"/>
                  <a:pt x="9848940" y="1763915"/>
                </a:cubicBezTo>
                <a:lnTo>
                  <a:pt x="9729457" y="1784122"/>
                </a:lnTo>
                <a:cubicBezTo>
                  <a:pt x="9676207" y="1774536"/>
                  <a:pt x="9631235" y="1799759"/>
                  <a:pt x="9613704" y="1812371"/>
                </a:cubicBezTo>
                <a:cubicBezTo>
                  <a:pt x="9548152" y="1826647"/>
                  <a:pt x="9410970" y="1863993"/>
                  <a:pt x="9338590" y="1869293"/>
                </a:cubicBezTo>
                <a:lnTo>
                  <a:pt x="9232518" y="1893149"/>
                </a:lnTo>
                <a:lnTo>
                  <a:pt x="9156690" y="1903228"/>
                </a:lnTo>
                <a:lnTo>
                  <a:pt x="9054601" y="1910755"/>
                </a:lnTo>
                <a:lnTo>
                  <a:pt x="9006634" y="1914040"/>
                </a:lnTo>
                <a:lnTo>
                  <a:pt x="9006349" y="1913800"/>
                </a:lnTo>
                <a:cubicBezTo>
                  <a:pt x="9004294" y="1913580"/>
                  <a:pt x="9001475" y="1913908"/>
                  <a:pt x="8997380" y="1915011"/>
                </a:cubicBezTo>
                <a:lnTo>
                  <a:pt x="8991542" y="1917072"/>
                </a:lnTo>
                <a:lnTo>
                  <a:pt x="8975485" y="1920298"/>
                </a:lnTo>
                <a:lnTo>
                  <a:pt x="8969159" y="1919598"/>
                </a:lnTo>
                <a:lnTo>
                  <a:pt x="8964196" y="1917373"/>
                </a:lnTo>
                <a:cubicBezTo>
                  <a:pt x="8955841" y="1925324"/>
                  <a:pt x="8956668" y="1934272"/>
                  <a:pt x="8930136" y="1914185"/>
                </a:cubicBezTo>
                <a:cubicBezTo>
                  <a:pt x="8899182" y="1915205"/>
                  <a:pt x="8790451" y="1929860"/>
                  <a:pt x="8753592" y="1933417"/>
                </a:cubicBezTo>
                <a:cubicBezTo>
                  <a:pt x="8720970" y="1944137"/>
                  <a:pt x="8749345" y="1930476"/>
                  <a:pt x="8708995" y="1935518"/>
                </a:cubicBezTo>
                <a:cubicBezTo>
                  <a:pt x="8672757" y="1955053"/>
                  <a:pt x="8640293" y="1938613"/>
                  <a:pt x="8597219" y="1944090"/>
                </a:cubicBezTo>
                <a:lnTo>
                  <a:pt x="8526378" y="1929248"/>
                </a:lnTo>
                <a:lnTo>
                  <a:pt x="8512131" y="1935163"/>
                </a:lnTo>
                <a:lnTo>
                  <a:pt x="8507315" y="1938164"/>
                </a:lnTo>
                <a:cubicBezTo>
                  <a:pt x="8503797" y="1939941"/>
                  <a:pt x="8501196" y="1940752"/>
                  <a:pt x="8499116" y="1940902"/>
                </a:cubicBezTo>
                <a:lnTo>
                  <a:pt x="8498742" y="1940723"/>
                </a:lnTo>
                <a:lnTo>
                  <a:pt x="8491397" y="1943773"/>
                </a:lnTo>
                <a:lnTo>
                  <a:pt x="8368330" y="1957815"/>
                </a:lnTo>
                <a:cubicBezTo>
                  <a:pt x="8363173" y="1959840"/>
                  <a:pt x="8358881" y="1959492"/>
                  <a:pt x="8354947" y="1958009"/>
                </a:cubicBezTo>
                <a:lnTo>
                  <a:pt x="8321252" y="1974587"/>
                </a:lnTo>
                <a:lnTo>
                  <a:pt x="8315581" y="1974913"/>
                </a:lnTo>
                <a:lnTo>
                  <a:pt x="8296322" y="1988808"/>
                </a:lnTo>
                <a:lnTo>
                  <a:pt x="8285424" y="1994631"/>
                </a:lnTo>
                <a:lnTo>
                  <a:pt x="8284298" y="1999074"/>
                </a:lnTo>
                <a:cubicBezTo>
                  <a:pt x="8281994" y="2002319"/>
                  <a:pt x="8277300" y="2004967"/>
                  <a:pt x="8267224" y="2006249"/>
                </a:cubicBezTo>
                <a:lnTo>
                  <a:pt x="8264525" y="2006019"/>
                </a:lnTo>
                <a:lnTo>
                  <a:pt x="8253181" y="2015862"/>
                </a:lnTo>
                <a:cubicBezTo>
                  <a:pt x="8250007" y="2019712"/>
                  <a:pt x="8247795" y="2023994"/>
                  <a:pt x="8246982" y="2028854"/>
                </a:cubicBezTo>
                <a:cubicBezTo>
                  <a:pt x="8182975" y="2025947"/>
                  <a:pt x="8148279" y="2060069"/>
                  <a:pt x="8091420" y="2075015"/>
                </a:cubicBezTo>
                <a:cubicBezTo>
                  <a:pt x="8026616" y="2098157"/>
                  <a:pt x="7968218" y="2119393"/>
                  <a:pt x="7906555" y="2116988"/>
                </a:cubicBezTo>
                <a:cubicBezTo>
                  <a:pt x="7836267" y="2131900"/>
                  <a:pt x="7782114" y="2134131"/>
                  <a:pt x="7719893" y="2142703"/>
                </a:cubicBezTo>
                <a:lnTo>
                  <a:pt x="7615495" y="2139232"/>
                </a:lnTo>
                <a:lnTo>
                  <a:pt x="7528691" y="2145060"/>
                </a:lnTo>
                <a:lnTo>
                  <a:pt x="7520719" y="2147613"/>
                </a:lnTo>
                <a:cubicBezTo>
                  <a:pt x="7515141" y="2148952"/>
                  <a:pt x="7511320" y="2149302"/>
                  <a:pt x="7508559" y="2148948"/>
                </a:cubicBezTo>
                <a:lnTo>
                  <a:pt x="7508188" y="2148621"/>
                </a:lnTo>
                <a:lnTo>
                  <a:pt x="7496943" y="2150573"/>
                </a:lnTo>
                <a:lnTo>
                  <a:pt x="7219707" y="2156680"/>
                </a:lnTo>
                <a:lnTo>
                  <a:pt x="7202249" y="2161230"/>
                </a:lnTo>
                <a:lnTo>
                  <a:pt x="7198152" y="2166588"/>
                </a:lnTo>
                <a:cubicBezTo>
                  <a:pt x="7193259" y="2170111"/>
                  <a:pt x="7185654" y="2172250"/>
                  <a:pt x="7171956" y="2171236"/>
                </a:cubicBezTo>
                <a:lnTo>
                  <a:pt x="7098136" y="2183464"/>
                </a:lnTo>
                <a:cubicBezTo>
                  <a:pt x="7062296" y="2184442"/>
                  <a:pt x="7051336" y="2185419"/>
                  <a:pt x="7019644" y="2183090"/>
                </a:cubicBezTo>
                <a:cubicBezTo>
                  <a:pt x="6938675" y="2194028"/>
                  <a:pt x="6944793" y="2218194"/>
                  <a:pt x="6905294" y="2212596"/>
                </a:cubicBezTo>
                <a:cubicBezTo>
                  <a:pt x="6873070" y="2207388"/>
                  <a:pt x="6789137" y="2226462"/>
                  <a:pt x="6709370" y="2240551"/>
                </a:cubicBezTo>
                <a:cubicBezTo>
                  <a:pt x="6650254" y="2250006"/>
                  <a:pt x="6629253" y="2264107"/>
                  <a:pt x="6550602" y="2269327"/>
                </a:cubicBezTo>
                <a:cubicBezTo>
                  <a:pt x="6473302" y="2313417"/>
                  <a:pt x="6410843" y="2289694"/>
                  <a:pt x="6318708" y="2316127"/>
                </a:cubicBezTo>
                <a:cubicBezTo>
                  <a:pt x="6298698" y="2331649"/>
                  <a:pt x="6210439" y="2314456"/>
                  <a:pt x="6169822" y="2318214"/>
                </a:cubicBezTo>
                <a:cubicBezTo>
                  <a:pt x="6129203" y="2321972"/>
                  <a:pt x="6091688" y="2335520"/>
                  <a:pt x="6074996" y="2338676"/>
                </a:cubicBezTo>
                <a:lnTo>
                  <a:pt x="6069677" y="2337139"/>
                </a:lnTo>
                <a:lnTo>
                  <a:pt x="6049786" y="2337822"/>
                </a:lnTo>
                <a:lnTo>
                  <a:pt x="6042433" y="2329473"/>
                </a:lnTo>
                <a:lnTo>
                  <a:pt x="6011238" y="2324380"/>
                </a:lnTo>
                <a:cubicBezTo>
                  <a:pt x="5999830" y="2323793"/>
                  <a:pt x="5971276" y="2324706"/>
                  <a:pt x="5958523" y="2328024"/>
                </a:cubicBezTo>
                <a:lnTo>
                  <a:pt x="5760067" y="2343716"/>
                </a:lnTo>
                <a:lnTo>
                  <a:pt x="5628108" y="2344739"/>
                </a:lnTo>
                <a:lnTo>
                  <a:pt x="5472054" y="2330719"/>
                </a:lnTo>
                <a:cubicBezTo>
                  <a:pt x="5479284" y="2317691"/>
                  <a:pt x="5440157" y="2331757"/>
                  <a:pt x="5433909" y="2319466"/>
                </a:cubicBezTo>
                <a:cubicBezTo>
                  <a:pt x="5430517" y="2309434"/>
                  <a:pt x="5392976" y="2304750"/>
                  <a:pt x="5382817" y="2301764"/>
                </a:cubicBezTo>
                <a:lnTo>
                  <a:pt x="5262912" y="2281347"/>
                </a:lnTo>
                <a:cubicBezTo>
                  <a:pt x="5252746" y="2281163"/>
                  <a:pt x="5231699" y="2272853"/>
                  <a:pt x="5224109" y="2270223"/>
                </a:cubicBezTo>
                <a:lnTo>
                  <a:pt x="5175808" y="2267233"/>
                </a:lnTo>
                <a:lnTo>
                  <a:pt x="5157702" y="2260010"/>
                </a:lnTo>
                <a:lnTo>
                  <a:pt x="5143747" y="2256610"/>
                </a:lnTo>
                <a:lnTo>
                  <a:pt x="5140744" y="2254509"/>
                </a:lnTo>
                <a:cubicBezTo>
                  <a:pt x="5135026" y="2250469"/>
                  <a:pt x="5129229" y="2246658"/>
                  <a:pt x="5122807" y="2243656"/>
                </a:cubicBezTo>
                <a:cubicBezTo>
                  <a:pt x="5109467" y="2272275"/>
                  <a:pt x="5066004" y="2222839"/>
                  <a:pt x="5066938" y="2250227"/>
                </a:cubicBezTo>
                <a:cubicBezTo>
                  <a:pt x="5029345" y="2238711"/>
                  <a:pt x="5040096" y="2267800"/>
                  <a:pt x="5012662" y="2233846"/>
                </a:cubicBezTo>
                <a:cubicBezTo>
                  <a:pt x="4938174" y="2234229"/>
                  <a:pt x="4917504" y="2247236"/>
                  <a:pt x="4841589" y="2209829"/>
                </a:cubicBezTo>
                <a:cubicBezTo>
                  <a:pt x="4807890" y="2193187"/>
                  <a:pt x="4785258" y="2182041"/>
                  <a:pt x="4763595" y="2182061"/>
                </a:cubicBezTo>
                <a:cubicBezTo>
                  <a:pt x="4742475" y="2177561"/>
                  <a:pt x="4730631" y="2174738"/>
                  <a:pt x="4724334" y="2173047"/>
                </a:cubicBezTo>
                <a:lnTo>
                  <a:pt x="4722324" y="2172298"/>
                </a:lnTo>
                <a:lnTo>
                  <a:pt x="4723259" y="2172087"/>
                </a:lnTo>
                <a:cubicBezTo>
                  <a:pt x="4722296" y="2171445"/>
                  <a:pt x="4719415" y="2170839"/>
                  <a:pt x="4718350" y="2170817"/>
                </a:cubicBezTo>
                <a:lnTo>
                  <a:pt x="4722324" y="2172298"/>
                </a:lnTo>
                <a:lnTo>
                  <a:pt x="4716674" y="2173573"/>
                </a:lnTo>
                <a:cubicBezTo>
                  <a:pt x="4681300" y="2166617"/>
                  <a:pt x="4525895" y="2165809"/>
                  <a:pt x="4516962" y="2163671"/>
                </a:cubicBezTo>
                <a:cubicBezTo>
                  <a:pt x="4458971" y="2150559"/>
                  <a:pt x="4463810" y="2149818"/>
                  <a:pt x="4429691" y="2153020"/>
                </a:cubicBezTo>
                <a:cubicBezTo>
                  <a:pt x="4424455" y="2156391"/>
                  <a:pt x="4370126" y="2150097"/>
                  <a:pt x="4364023" y="2151674"/>
                </a:cubicBezTo>
                <a:lnTo>
                  <a:pt x="4318114" y="2158289"/>
                </a:lnTo>
                <a:lnTo>
                  <a:pt x="4316258" y="2156948"/>
                </a:lnTo>
                <a:cubicBezTo>
                  <a:pt x="4307275" y="2153577"/>
                  <a:pt x="4301145" y="2153578"/>
                  <a:pt x="4296292" y="2155069"/>
                </a:cubicBezTo>
                <a:lnTo>
                  <a:pt x="4291212" y="2157986"/>
                </a:lnTo>
                <a:lnTo>
                  <a:pt x="4277290" y="2157740"/>
                </a:lnTo>
                <a:lnTo>
                  <a:pt x="4249265" y="2160064"/>
                </a:lnTo>
                <a:lnTo>
                  <a:pt x="4203199" y="2157269"/>
                </a:lnTo>
                <a:cubicBezTo>
                  <a:pt x="4203096" y="2156849"/>
                  <a:pt x="4202995" y="2156430"/>
                  <a:pt x="4202893" y="2156010"/>
                </a:cubicBezTo>
                <a:cubicBezTo>
                  <a:pt x="4201267" y="2153173"/>
                  <a:pt x="4198292" y="2151054"/>
                  <a:pt x="4192396" y="2150376"/>
                </a:cubicBezTo>
                <a:cubicBezTo>
                  <a:pt x="4205365" y="2133087"/>
                  <a:pt x="4162425" y="2134982"/>
                  <a:pt x="4143893" y="2134511"/>
                </a:cubicBezTo>
                <a:cubicBezTo>
                  <a:pt x="4125868" y="2127445"/>
                  <a:pt x="4100250" y="2113865"/>
                  <a:pt x="4084245" y="2107978"/>
                </a:cubicBezTo>
                <a:lnTo>
                  <a:pt x="4075694" y="2107143"/>
                </a:lnTo>
                <a:cubicBezTo>
                  <a:pt x="4075655" y="2107042"/>
                  <a:pt x="4075614" y="2106943"/>
                  <a:pt x="4075575" y="2106844"/>
                </a:cubicBezTo>
                <a:cubicBezTo>
                  <a:pt x="4073829" y="2106060"/>
                  <a:pt x="4071057" y="2105559"/>
                  <a:pt x="4066658" y="2105400"/>
                </a:cubicBezTo>
                <a:lnTo>
                  <a:pt x="4060102" y="2105618"/>
                </a:lnTo>
                <a:lnTo>
                  <a:pt x="4043512" y="2103997"/>
                </a:lnTo>
                <a:lnTo>
                  <a:pt x="4038145" y="2101563"/>
                </a:lnTo>
                <a:lnTo>
                  <a:pt x="4036511" y="2097896"/>
                </a:lnTo>
                <a:lnTo>
                  <a:pt x="4034926" y="2098131"/>
                </a:lnTo>
                <a:cubicBezTo>
                  <a:pt x="4022576" y="2102995"/>
                  <a:pt x="4018025" y="2111371"/>
                  <a:pt x="4005686" y="2085563"/>
                </a:cubicBezTo>
                <a:lnTo>
                  <a:pt x="3937994" y="2068106"/>
                </a:lnTo>
                <a:cubicBezTo>
                  <a:pt x="3921658" y="2075830"/>
                  <a:pt x="3909686" y="2071141"/>
                  <a:pt x="3898423" y="2062451"/>
                </a:cubicBezTo>
                <a:cubicBezTo>
                  <a:pt x="3862243" y="2062947"/>
                  <a:pt x="3830779" y="2049077"/>
                  <a:pt x="3790908" y="2042213"/>
                </a:cubicBezTo>
                <a:cubicBezTo>
                  <a:pt x="3742158" y="2027507"/>
                  <a:pt x="3726280" y="2025530"/>
                  <a:pt x="3683661" y="2018290"/>
                </a:cubicBezTo>
                <a:lnTo>
                  <a:pt x="3611183" y="1986019"/>
                </a:lnTo>
                <a:lnTo>
                  <a:pt x="3605003" y="1987381"/>
                </a:lnTo>
                <a:cubicBezTo>
                  <a:pt x="3600731" y="1988000"/>
                  <a:pt x="3597877" y="1988000"/>
                  <a:pt x="3595884" y="1987545"/>
                </a:cubicBezTo>
                <a:lnTo>
                  <a:pt x="3595649" y="1987276"/>
                </a:lnTo>
                <a:lnTo>
                  <a:pt x="3587126" y="1987966"/>
                </a:lnTo>
                <a:cubicBezTo>
                  <a:pt x="3572774" y="1989757"/>
                  <a:pt x="3550540" y="1975558"/>
                  <a:pt x="3537283" y="1978267"/>
                </a:cubicBezTo>
                <a:cubicBezTo>
                  <a:pt x="3515092" y="1973971"/>
                  <a:pt x="3489773" y="1980236"/>
                  <a:pt x="3474371" y="1974606"/>
                </a:cubicBezTo>
                <a:lnTo>
                  <a:pt x="3401876" y="1962558"/>
                </a:lnTo>
                <a:lnTo>
                  <a:pt x="3365036" y="1979510"/>
                </a:lnTo>
                <a:cubicBezTo>
                  <a:pt x="3361007" y="1981808"/>
                  <a:pt x="3355145" y="1982886"/>
                  <a:pt x="3345174" y="1981192"/>
                </a:cubicBezTo>
                <a:lnTo>
                  <a:pt x="3342846" y="1980217"/>
                </a:lnTo>
                <a:cubicBezTo>
                  <a:pt x="3337528" y="1982688"/>
                  <a:pt x="3296694" y="1983818"/>
                  <a:pt x="3263504" y="1986094"/>
                </a:cubicBezTo>
                <a:cubicBezTo>
                  <a:pt x="3210873" y="1988435"/>
                  <a:pt x="3204538" y="1996407"/>
                  <a:pt x="3143704" y="1993869"/>
                </a:cubicBezTo>
                <a:cubicBezTo>
                  <a:pt x="3083839" y="1995098"/>
                  <a:pt x="3073438" y="2001104"/>
                  <a:pt x="3031439" y="1996512"/>
                </a:cubicBezTo>
                <a:lnTo>
                  <a:pt x="2782717" y="2018333"/>
                </a:lnTo>
                <a:cubicBezTo>
                  <a:pt x="2720447" y="2045988"/>
                  <a:pt x="2718750" y="2015419"/>
                  <a:pt x="2647675" y="2028869"/>
                </a:cubicBezTo>
                <a:cubicBezTo>
                  <a:pt x="2583664" y="1968934"/>
                  <a:pt x="2609849" y="2007202"/>
                  <a:pt x="2569176" y="2002628"/>
                </a:cubicBezTo>
                <a:lnTo>
                  <a:pt x="2444403" y="2016529"/>
                </a:lnTo>
                <a:cubicBezTo>
                  <a:pt x="2412730" y="2033089"/>
                  <a:pt x="2355175" y="2003000"/>
                  <a:pt x="2316260" y="2024996"/>
                </a:cubicBezTo>
                <a:cubicBezTo>
                  <a:pt x="2277148" y="2025534"/>
                  <a:pt x="2234330" y="2021339"/>
                  <a:pt x="2209726" y="2019763"/>
                </a:cubicBezTo>
                <a:cubicBezTo>
                  <a:pt x="2172984" y="2016106"/>
                  <a:pt x="2131016" y="2007174"/>
                  <a:pt x="2095813" y="2003052"/>
                </a:cubicBezTo>
                <a:cubicBezTo>
                  <a:pt x="2078687" y="2016661"/>
                  <a:pt x="2046700" y="1994357"/>
                  <a:pt x="1998504" y="1995032"/>
                </a:cubicBezTo>
                <a:cubicBezTo>
                  <a:pt x="1979851" y="2010679"/>
                  <a:pt x="1965997" y="1995296"/>
                  <a:pt x="1929320" y="2016977"/>
                </a:cubicBezTo>
                <a:cubicBezTo>
                  <a:pt x="1927506" y="2015185"/>
                  <a:pt x="1925308" y="2013558"/>
                  <a:pt x="1922798" y="2012146"/>
                </a:cubicBezTo>
                <a:cubicBezTo>
                  <a:pt x="1908224" y="2003952"/>
                  <a:pt x="1886476" y="2004665"/>
                  <a:pt x="1874228" y="2013741"/>
                </a:cubicBezTo>
                <a:cubicBezTo>
                  <a:pt x="1844711" y="2028500"/>
                  <a:pt x="1815838" y="2036277"/>
                  <a:pt x="1787803" y="2041363"/>
                </a:cubicBezTo>
                <a:lnTo>
                  <a:pt x="1739352" y="2036312"/>
                </a:lnTo>
                <a:cubicBezTo>
                  <a:pt x="1720756" y="2032746"/>
                  <a:pt x="1697809" y="2023837"/>
                  <a:pt x="1676219" y="2019963"/>
                </a:cubicBezTo>
                <a:cubicBezTo>
                  <a:pt x="1653856" y="2018758"/>
                  <a:pt x="1629782" y="2025363"/>
                  <a:pt x="1609817" y="2013066"/>
                </a:cubicBezTo>
                <a:cubicBezTo>
                  <a:pt x="1570834" y="2001390"/>
                  <a:pt x="1525521" y="2021545"/>
                  <a:pt x="1497258" y="1987476"/>
                </a:cubicBezTo>
                <a:cubicBezTo>
                  <a:pt x="1419429" y="1972767"/>
                  <a:pt x="1265224" y="1952754"/>
                  <a:pt x="1151127" y="1938041"/>
                </a:cubicBezTo>
                <a:cubicBezTo>
                  <a:pt x="1044820" y="1928230"/>
                  <a:pt x="911490" y="1929978"/>
                  <a:pt x="859417" y="1928608"/>
                </a:cubicBezTo>
                <a:lnTo>
                  <a:pt x="838688" y="1929821"/>
                </a:lnTo>
                <a:cubicBezTo>
                  <a:pt x="829380" y="1926412"/>
                  <a:pt x="823010" y="1926387"/>
                  <a:pt x="817957" y="1927857"/>
                </a:cubicBezTo>
                <a:lnTo>
                  <a:pt x="812654" y="1930751"/>
                </a:lnTo>
                <a:lnTo>
                  <a:pt x="721195" y="1929661"/>
                </a:lnTo>
                <a:cubicBezTo>
                  <a:pt x="721095" y="1929241"/>
                  <a:pt x="720991" y="1928820"/>
                  <a:pt x="720890" y="1928399"/>
                </a:cubicBezTo>
                <a:cubicBezTo>
                  <a:pt x="719222" y="1925556"/>
                  <a:pt x="716144" y="1923424"/>
                  <a:pt x="710023" y="1922722"/>
                </a:cubicBezTo>
                <a:cubicBezTo>
                  <a:pt x="689532" y="1914633"/>
                  <a:pt x="619665" y="1887450"/>
                  <a:pt x="597940" y="1879864"/>
                </a:cubicBezTo>
                <a:cubicBezTo>
                  <a:pt x="587430" y="1879265"/>
                  <a:pt x="583862" y="1877622"/>
                  <a:pt x="579683" y="1877212"/>
                </a:cubicBezTo>
                <a:lnTo>
                  <a:pt x="572865" y="1877401"/>
                </a:lnTo>
                <a:cubicBezTo>
                  <a:pt x="550627" y="1871095"/>
                  <a:pt x="474197" y="1846680"/>
                  <a:pt x="446247" y="1839371"/>
                </a:cubicBezTo>
                <a:cubicBezTo>
                  <a:pt x="429213" y="1847023"/>
                  <a:pt x="416808" y="1842285"/>
                  <a:pt x="405163" y="1833548"/>
                </a:cubicBezTo>
                <a:cubicBezTo>
                  <a:pt x="367566" y="1833890"/>
                  <a:pt x="334968" y="1819885"/>
                  <a:pt x="293583" y="1812852"/>
                </a:cubicBezTo>
                <a:lnTo>
                  <a:pt x="119529" y="1761047"/>
                </a:lnTo>
                <a:cubicBezTo>
                  <a:pt x="73377" y="1751937"/>
                  <a:pt x="36403" y="1759579"/>
                  <a:pt x="16674" y="1758191"/>
                </a:cubicBezTo>
                <a:lnTo>
                  <a:pt x="1150" y="1752722"/>
                </a:lnTo>
                <a:cubicBezTo>
                  <a:pt x="-1438" y="1496726"/>
                  <a:pt x="1148" y="514333"/>
                  <a:pt x="1148" y="222213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996744C-690F-ED04-A05D-62CB21417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nl-NL" dirty="0"/>
              <a:t>Opdracht	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2195995-3138-0105-637D-5E0525D0C3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2453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618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33DB3C-C36A-1408-8D19-5D5871332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4476464" cy="1216024"/>
          </a:xfrm>
        </p:spPr>
        <p:txBody>
          <a:bodyPr>
            <a:normAutofit/>
          </a:bodyPr>
          <a:lstStyle/>
          <a:p>
            <a:r>
              <a:rPr lang="nl-NL" dirty="0"/>
              <a:t>Algemene info paard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029F1C-8590-2289-2F8C-8B5C40558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163685"/>
            <a:ext cx="3875963" cy="4107020"/>
          </a:xfrm>
        </p:spPr>
        <p:txBody>
          <a:bodyPr>
            <a:normAutofit/>
          </a:bodyPr>
          <a:lstStyle/>
          <a:p>
            <a:r>
              <a:rPr lang="nl-NL" dirty="0"/>
              <a:t>Een paard is een __ </a:t>
            </a:r>
            <a:r>
              <a:rPr lang="nl-NL" dirty="0" err="1"/>
              <a:t>hoevigen</a:t>
            </a:r>
            <a:r>
              <a:rPr lang="nl-NL" dirty="0"/>
              <a:t> </a:t>
            </a:r>
          </a:p>
          <a:p>
            <a:r>
              <a:rPr lang="nl-NL" dirty="0"/>
              <a:t>Vroeger werd een paard gehouden als ________ of als ____________</a:t>
            </a:r>
          </a:p>
          <a:p>
            <a:r>
              <a:rPr lang="nl-NL" dirty="0"/>
              <a:t>Eerst reden alleen mensen van ____ op paarden, dit is nu voor iedereen </a:t>
            </a:r>
          </a:p>
          <a:p>
            <a:r>
              <a:rPr lang="nl-NL" dirty="0"/>
              <a:t>Tegenwoordig worden paarden gehouden voor ______</a:t>
            </a:r>
          </a:p>
        </p:txBody>
      </p:sp>
      <p:pic>
        <p:nvPicPr>
          <p:cNvPr id="5" name="Picture 4" descr="Paard in zwarte achtergrond">
            <a:extLst>
              <a:ext uri="{FF2B5EF4-FFF2-40B4-BE49-F238E27FC236}">
                <a16:creationId xmlns:a16="http://schemas.microsoft.com/office/drawing/2014/main" id="{8F16543B-BBD9-EC0E-59CE-F52670CF01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557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3514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0022CF-D73B-45FB-8DD4-1B1C0C92E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8F7030-DAB4-BE4E-566E-4CCED9D0A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0"/>
            <a:ext cx="4173942" cy="5644775"/>
          </a:xfrm>
        </p:spPr>
        <p:txBody>
          <a:bodyPr>
            <a:normAutofit/>
          </a:bodyPr>
          <a:lstStyle/>
          <a:p>
            <a:r>
              <a:rPr lang="nl-NL" dirty="0"/>
              <a:t>Natuurlijke leefomgeving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02A1AEE-14EE-6370-8BF2-B3056F7A5F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466740"/>
              </p:ext>
            </p:extLst>
          </p:nvPr>
        </p:nvGraphicFramePr>
        <p:xfrm>
          <a:off x="5629701" y="609601"/>
          <a:ext cx="5568287" cy="564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55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0022CF-D73B-45FB-8DD4-1B1C0C92E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486BBC-62BE-8D89-23E0-DD263E215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0"/>
            <a:ext cx="4173942" cy="5644775"/>
          </a:xfrm>
        </p:spPr>
        <p:txBody>
          <a:bodyPr>
            <a:normAutofit/>
          </a:bodyPr>
          <a:lstStyle/>
          <a:p>
            <a:r>
              <a:rPr lang="nl-NL" dirty="0"/>
              <a:t>Algemene info ezel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395BD124-B77C-B378-117E-93CFC6512C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2914970"/>
              </p:ext>
            </p:extLst>
          </p:nvPr>
        </p:nvGraphicFramePr>
        <p:xfrm>
          <a:off x="5629701" y="609601"/>
          <a:ext cx="5568287" cy="564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3097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40161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4D5230-4B70-AB2B-EAD3-8DB7299C1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4476464" cy="1216024"/>
          </a:xfrm>
        </p:spPr>
        <p:txBody>
          <a:bodyPr>
            <a:normAutofit/>
          </a:bodyPr>
          <a:lstStyle/>
          <a:p>
            <a:r>
              <a:rPr lang="nl-NL" dirty="0"/>
              <a:t>Natuurlijke leefomgeving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1D979E-3E57-D71A-4784-0AF46545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2163685"/>
            <a:ext cx="3875963" cy="4107020"/>
          </a:xfrm>
        </p:spPr>
        <p:txBody>
          <a:bodyPr>
            <a:normAutofit/>
          </a:bodyPr>
          <a:lstStyle/>
          <a:p>
            <a:r>
              <a:rPr lang="nl-NL" dirty="0"/>
              <a:t>Stamt dus af uit Afrika</a:t>
            </a:r>
          </a:p>
          <a:p>
            <a:r>
              <a:rPr lang="nl-NL" dirty="0"/>
              <a:t>Familie ______________</a:t>
            </a:r>
          </a:p>
          <a:p>
            <a:r>
              <a:rPr lang="nl-NL" dirty="0"/>
              <a:t>Ezels zijn _____ dieren </a:t>
            </a:r>
          </a:p>
          <a:p>
            <a:r>
              <a:rPr lang="nl-NL" dirty="0"/>
              <a:t>Ezels communiceren door middel van oren, _____, __________ en lichaamshouding</a:t>
            </a:r>
          </a:p>
          <a:p>
            <a:r>
              <a:rPr lang="nl-NL" dirty="0"/>
              <a:t>Paarden zijn gericht op vluchten, ezels zijn gericht op ________</a:t>
            </a:r>
          </a:p>
        </p:txBody>
      </p:sp>
      <p:pic>
        <p:nvPicPr>
          <p:cNvPr id="5" name="Afbeelding 4" descr="Afbeelding met gras, buiten, zoogdier, veld&#10;&#10;Automatisch gegenereerde beschrijving">
            <a:extLst>
              <a:ext uri="{FF2B5EF4-FFF2-40B4-BE49-F238E27FC236}">
                <a16:creationId xmlns:a16="http://schemas.microsoft.com/office/drawing/2014/main" id="{CACF5C4E-0040-8EC8-EA26-F9D46DCF2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7416" r="5141"/>
          <a:stretch/>
        </p:blipFill>
        <p:spPr>
          <a:xfrm>
            <a:off x="5251840" y="10"/>
            <a:ext cx="6940161" cy="6868876"/>
          </a:xfrm>
          <a:custGeom>
            <a:avLst/>
            <a:gdLst/>
            <a:ahLst/>
            <a:cxnLst/>
            <a:rect l="l" t="t" r="r" b="b"/>
            <a:pathLst>
              <a:path w="6940161" h="6857999">
                <a:moveTo>
                  <a:pt x="857190" y="0"/>
                </a:moveTo>
                <a:lnTo>
                  <a:pt x="6940161" y="0"/>
                </a:lnTo>
                <a:lnTo>
                  <a:pt x="6940161" y="6857999"/>
                </a:lnTo>
                <a:lnTo>
                  <a:pt x="496459" y="6857999"/>
                </a:lnTo>
                <a:lnTo>
                  <a:pt x="486507" y="6839466"/>
                </a:lnTo>
                <a:cubicBezTo>
                  <a:pt x="477389" y="6820641"/>
                  <a:pt x="471173" y="6801859"/>
                  <a:pt x="480078" y="6795812"/>
                </a:cubicBezTo>
                <a:cubicBezTo>
                  <a:pt x="475408" y="6761382"/>
                  <a:pt x="493736" y="6723009"/>
                  <a:pt x="482330" y="6676796"/>
                </a:cubicBezTo>
                <a:cubicBezTo>
                  <a:pt x="479519" y="6617030"/>
                  <a:pt x="476161" y="6634511"/>
                  <a:pt x="469648" y="6539722"/>
                </a:cubicBezTo>
                <a:cubicBezTo>
                  <a:pt x="459969" y="6498384"/>
                  <a:pt x="496382" y="6456575"/>
                  <a:pt x="477855" y="6433501"/>
                </a:cubicBezTo>
                <a:cubicBezTo>
                  <a:pt x="464018" y="6378655"/>
                  <a:pt x="442310" y="6325849"/>
                  <a:pt x="414008" y="6271586"/>
                </a:cubicBezTo>
                <a:cubicBezTo>
                  <a:pt x="378091" y="6226697"/>
                  <a:pt x="377466" y="6140798"/>
                  <a:pt x="299660" y="6080454"/>
                </a:cubicBezTo>
                <a:cubicBezTo>
                  <a:pt x="268606" y="6014324"/>
                  <a:pt x="244498" y="5964143"/>
                  <a:pt x="221239" y="5913249"/>
                </a:cubicBezTo>
                <a:cubicBezTo>
                  <a:pt x="210139" y="5897439"/>
                  <a:pt x="175369" y="5809427"/>
                  <a:pt x="160103" y="5775094"/>
                </a:cubicBezTo>
                <a:cubicBezTo>
                  <a:pt x="87298" y="5686529"/>
                  <a:pt x="103897" y="5672717"/>
                  <a:pt x="87873" y="5573809"/>
                </a:cubicBezTo>
                <a:cubicBezTo>
                  <a:pt x="76224" y="5541231"/>
                  <a:pt x="76748" y="5525076"/>
                  <a:pt x="57933" y="5490695"/>
                </a:cubicBezTo>
                <a:lnTo>
                  <a:pt x="30889" y="5398377"/>
                </a:lnTo>
                <a:lnTo>
                  <a:pt x="34140" y="5390971"/>
                </a:lnTo>
                <a:lnTo>
                  <a:pt x="35928" y="5390229"/>
                </a:lnTo>
                <a:lnTo>
                  <a:pt x="16968" y="5309266"/>
                </a:lnTo>
                <a:cubicBezTo>
                  <a:pt x="13970" y="5303642"/>
                  <a:pt x="-917" y="5289094"/>
                  <a:pt x="2490" y="5276920"/>
                </a:cubicBezTo>
                <a:lnTo>
                  <a:pt x="24907" y="5208159"/>
                </a:lnTo>
                <a:lnTo>
                  <a:pt x="31839" y="5162682"/>
                </a:lnTo>
                <a:cubicBezTo>
                  <a:pt x="28501" y="5155528"/>
                  <a:pt x="24609" y="5048935"/>
                  <a:pt x="18796" y="5043371"/>
                </a:cubicBezTo>
                <a:cubicBezTo>
                  <a:pt x="54584" y="4976689"/>
                  <a:pt x="5001" y="4985095"/>
                  <a:pt x="14358" y="4908985"/>
                </a:cubicBezTo>
                <a:cubicBezTo>
                  <a:pt x="17201" y="4816358"/>
                  <a:pt x="5675" y="4749418"/>
                  <a:pt x="4769" y="4643799"/>
                </a:cubicBezTo>
                <a:cubicBezTo>
                  <a:pt x="4111" y="4581455"/>
                  <a:pt x="-7137" y="4509050"/>
                  <a:pt x="7402" y="4395547"/>
                </a:cubicBezTo>
                <a:cubicBezTo>
                  <a:pt x="11591" y="4330720"/>
                  <a:pt x="28535" y="4313913"/>
                  <a:pt x="23462" y="4274064"/>
                </a:cubicBezTo>
                <a:cubicBezTo>
                  <a:pt x="22995" y="4245538"/>
                  <a:pt x="22530" y="4217012"/>
                  <a:pt x="22063" y="4188486"/>
                </a:cubicBezTo>
                <a:lnTo>
                  <a:pt x="24672" y="4170100"/>
                </a:lnTo>
                <a:lnTo>
                  <a:pt x="34973" y="4166123"/>
                </a:lnTo>
                <a:lnTo>
                  <a:pt x="26424" y="4120096"/>
                </a:lnTo>
                <a:cubicBezTo>
                  <a:pt x="28986" y="4109871"/>
                  <a:pt x="49338" y="4079429"/>
                  <a:pt x="47886" y="4066698"/>
                </a:cubicBezTo>
                <a:cubicBezTo>
                  <a:pt x="26522" y="4022850"/>
                  <a:pt x="34453" y="4030338"/>
                  <a:pt x="47327" y="3969172"/>
                </a:cubicBezTo>
                <a:cubicBezTo>
                  <a:pt x="40297" y="3948973"/>
                  <a:pt x="40044" y="3857354"/>
                  <a:pt x="53093" y="3844350"/>
                </a:cubicBezTo>
                <a:cubicBezTo>
                  <a:pt x="55739" y="3830819"/>
                  <a:pt x="50778" y="3815585"/>
                  <a:pt x="64866" y="3808459"/>
                </a:cubicBezTo>
                <a:cubicBezTo>
                  <a:pt x="81775" y="3797121"/>
                  <a:pt x="54599" y="3752382"/>
                  <a:pt x="74864" y="3757643"/>
                </a:cubicBezTo>
                <a:cubicBezTo>
                  <a:pt x="56224" y="3725828"/>
                  <a:pt x="74270" y="3660981"/>
                  <a:pt x="82640" y="3632606"/>
                </a:cubicBezTo>
                <a:cubicBezTo>
                  <a:pt x="85981" y="3582255"/>
                  <a:pt x="88778" y="3571708"/>
                  <a:pt x="89222" y="3534990"/>
                </a:cubicBezTo>
                <a:cubicBezTo>
                  <a:pt x="92019" y="3533125"/>
                  <a:pt x="80706" y="3481126"/>
                  <a:pt x="79835" y="3454133"/>
                </a:cubicBezTo>
                <a:cubicBezTo>
                  <a:pt x="78963" y="3427139"/>
                  <a:pt x="96173" y="3390611"/>
                  <a:pt x="83991" y="3373027"/>
                </a:cubicBezTo>
                <a:cubicBezTo>
                  <a:pt x="80767" y="3298527"/>
                  <a:pt x="69808" y="3290617"/>
                  <a:pt x="62958" y="3222737"/>
                </a:cubicBezTo>
                <a:cubicBezTo>
                  <a:pt x="59618" y="3146284"/>
                  <a:pt x="39695" y="3184007"/>
                  <a:pt x="49209" y="3118188"/>
                </a:cubicBezTo>
                <a:cubicBezTo>
                  <a:pt x="65221" y="3109217"/>
                  <a:pt x="85573" y="3024732"/>
                  <a:pt x="78480" y="3003808"/>
                </a:cubicBezTo>
                <a:cubicBezTo>
                  <a:pt x="78037" y="2966753"/>
                  <a:pt x="77812" y="2989870"/>
                  <a:pt x="77566" y="2944921"/>
                </a:cubicBezTo>
                <a:lnTo>
                  <a:pt x="94406" y="2877744"/>
                </a:lnTo>
                <a:cubicBezTo>
                  <a:pt x="87936" y="2880724"/>
                  <a:pt x="108480" y="2822146"/>
                  <a:pt x="108051" y="2807161"/>
                </a:cubicBezTo>
                <a:cubicBezTo>
                  <a:pt x="110507" y="2775643"/>
                  <a:pt x="80880" y="2769288"/>
                  <a:pt x="107377" y="2752347"/>
                </a:cubicBezTo>
                <a:lnTo>
                  <a:pt x="114975" y="2748299"/>
                </a:lnTo>
                <a:cubicBezTo>
                  <a:pt x="115205" y="2745962"/>
                  <a:pt x="115434" y="2743625"/>
                  <a:pt x="115663" y="2741288"/>
                </a:cubicBezTo>
                <a:cubicBezTo>
                  <a:pt x="115098" y="2737657"/>
                  <a:pt x="112995" y="2735847"/>
                  <a:pt x="107929" y="2737160"/>
                </a:cubicBezTo>
                <a:cubicBezTo>
                  <a:pt x="126569" y="2705347"/>
                  <a:pt x="119693" y="2699356"/>
                  <a:pt x="122707" y="2659631"/>
                </a:cubicBezTo>
                <a:cubicBezTo>
                  <a:pt x="135394" y="2612127"/>
                  <a:pt x="120483" y="2628594"/>
                  <a:pt x="145471" y="2573336"/>
                </a:cubicBezTo>
                <a:cubicBezTo>
                  <a:pt x="156086" y="2559732"/>
                  <a:pt x="170382" y="2541339"/>
                  <a:pt x="170626" y="2528057"/>
                </a:cubicBezTo>
                <a:lnTo>
                  <a:pt x="202713" y="2489594"/>
                </a:lnTo>
                <a:cubicBezTo>
                  <a:pt x="203853" y="2487774"/>
                  <a:pt x="204248" y="2473350"/>
                  <a:pt x="203650" y="2468303"/>
                </a:cubicBezTo>
                <a:lnTo>
                  <a:pt x="223316" y="2460480"/>
                </a:lnTo>
                <a:lnTo>
                  <a:pt x="215120" y="2423535"/>
                </a:lnTo>
                <a:lnTo>
                  <a:pt x="223455" y="2404394"/>
                </a:lnTo>
                <a:cubicBezTo>
                  <a:pt x="243490" y="2392610"/>
                  <a:pt x="229596" y="2347474"/>
                  <a:pt x="238853" y="2324643"/>
                </a:cubicBezTo>
                <a:cubicBezTo>
                  <a:pt x="239504" y="2297698"/>
                  <a:pt x="266477" y="2284202"/>
                  <a:pt x="272463" y="2255535"/>
                </a:cubicBezTo>
                <a:cubicBezTo>
                  <a:pt x="290597" y="2249648"/>
                  <a:pt x="306594" y="2207828"/>
                  <a:pt x="294092" y="2184679"/>
                </a:cubicBezTo>
                <a:lnTo>
                  <a:pt x="323221" y="2093132"/>
                </a:lnTo>
                <a:cubicBezTo>
                  <a:pt x="348282" y="2084587"/>
                  <a:pt x="366071" y="1985868"/>
                  <a:pt x="377324" y="1950235"/>
                </a:cubicBezTo>
                <a:cubicBezTo>
                  <a:pt x="397581" y="1920183"/>
                  <a:pt x="445208" y="1898905"/>
                  <a:pt x="457649" y="1861568"/>
                </a:cubicBezTo>
                <a:cubicBezTo>
                  <a:pt x="464664" y="1810687"/>
                  <a:pt x="447457" y="1869507"/>
                  <a:pt x="451972" y="1809499"/>
                </a:cubicBezTo>
                <a:cubicBezTo>
                  <a:pt x="450982" y="1754297"/>
                  <a:pt x="465413" y="1767680"/>
                  <a:pt x="474550" y="1693716"/>
                </a:cubicBezTo>
                <a:cubicBezTo>
                  <a:pt x="473258" y="1654244"/>
                  <a:pt x="481626" y="1627007"/>
                  <a:pt x="481301" y="1605195"/>
                </a:cubicBezTo>
                <a:cubicBezTo>
                  <a:pt x="490491" y="1568952"/>
                  <a:pt x="493569" y="1564518"/>
                  <a:pt x="497837" y="1516217"/>
                </a:cubicBezTo>
                <a:cubicBezTo>
                  <a:pt x="503639" y="1488452"/>
                  <a:pt x="534082" y="1457870"/>
                  <a:pt x="513281" y="1429841"/>
                </a:cubicBezTo>
                <a:cubicBezTo>
                  <a:pt x="527326" y="1412325"/>
                  <a:pt x="570430" y="1413592"/>
                  <a:pt x="550104" y="1380081"/>
                </a:cubicBezTo>
                <a:cubicBezTo>
                  <a:pt x="575583" y="1394128"/>
                  <a:pt x="551452" y="1335176"/>
                  <a:pt x="574526" y="1334891"/>
                </a:cubicBezTo>
                <a:cubicBezTo>
                  <a:pt x="593486" y="1336427"/>
                  <a:pt x="633157" y="1194568"/>
                  <a:pt x="638123" y="1185551"/>
                </a:cubicBezTo>
                <a:cubicBezTo>
                  <a:pt x="647468" y="1149210"/>
                  <a:pt x="657504" y="1148087"/>
                  <a:pt x="664747" y="1111168"/>
                </a:cubicBezTo>
                <a:cubicBezTo>
                  <a:pt x="679107" y="1057226"/>
                  <a:pt x="652121" y="1022543"/>
                  <a:pt x="664913" y="993353"/>
                </a:cubicBezTo>
                <a:cubicBezTo>
                  <a:pt x="684189" y="960214"/>
                  <a:pt x="707497" y="867450"/>
                  <a:pt x="721256" y="813953"/>
                </a:cubicBezTo>
                <a:cubicBezTo>
                  <a:pt x="734607" y="746430"/>
                  <a:pt x="738988" y="666470"/>
                  <a:pt x="745023" y="588218"/>
                </a:cubicBezTo>
                <a:cubicBezTo>
                  <a:pt x="735393" y="475380"/>
                  <a:pt x="719076" y="536119"/>
                  <a:pt x="725253" y="376479"/>
                </a:cubicBezTo>
                <a:lnTo>
                  <a:pt x="735457" y="280992"/>
                </a:lnTo>
                <a:cubicBezTo>
                  <a:pt x="735270" y="276227"/>
                  <a:pt x="742007" y="223140"/>
                  <a:pt x="741820" y="218374"/>
                </a:cubicBezTo>
                <a:lnTo>
                  <a:pt x="735299" y="188178"/>
                </a:lnTo>
                <a:lnTo>
                  <a:pt x="764938" y="152404"/>
                </a:lnTo>
                <a:cubicBezTo>
                  <a:pt x="776066" y="136342"/>
                  <a:pt x="783668" y="122048"/>
                  <a:pt x="802071" y="91810"/>
                </a:cubicBezTo>
                <a:lnTo>
                  <a:pt x="849585" y="3016"/>
                </a:lnTo>
                <a:close/>
              </a:path>
            </a:pathLst>
          </a:cu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771662EE-79E9-CE32-9AB0-6399DC007B99}"/>
              </a:ext>
            </a:extLst>
          </p:cNvPr>
          <p:cNvSpPr txBox="1"/>
          <p:nvPr/>
        </p:nvSpPr>
        <p:spPr>
          <a:xfrm>
            <a:off x="9567564" y="6657945"/>
            <a:ext cx="262443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nl-NL" sz="700">
                <a:solidFill>
                  <a:srgbClr val="FFFFFF"/>
                </a:solidFill>
                <a:hlinkClick r:id="rId3" tooltip="https://www.flickr.com/photos/stuutje/74405482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Deze foto</a:t>
            </a:r>
            <a:r>
              <a:rPr lang="nl-NL" sz="700">
                <a:solidFill>
                  <a:srgbClr val="FFFFFF"/>
                </a:solidFill>
              </a:rPr>
              <a:t> van Onbekende auteur is gelicentieerd onder </a:t>
            </a:r>
            <a:r>
              <a:rPr lang="nl-NL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nl-NL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314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F584D22-CD28-4363-A679-ACA953A2A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B0E491B-5098-4794-9326-BC6DB4755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47" y="2992"/>
            <a:ext cx="12193149" cy="2344739"/>
          </a:xfrm>
          <a:custGeom>
            <a:avLst/>
            <a:gdLst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50277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810326 w 12192001"/>
              <a:gd name="connsiteY23" fmla="*/ 799074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57107 w 12192001"/>
              <a:gd name="connsiteY22" fmla="*/ 792050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94224 w 12192001"/>
              <a:gd name="connsiteY27" fmla="*/ 1283683 h 2344739"/>
              <a:gd name="connsiteX28" fmla="*/ 11245526 w 12192001"/>
              <a:gd name="connsiteY28" fmla="*/ 1274060 h 2344739"/>
              <a:gd name="connsiteX29" fmla="*/ 11227161 w 12192001"/>
              <a:gd name="connsiteY29" fmla="*/ 1276236 h 2344739"/>
              <a:gd name="connsiteX30" fmla="*/ 11216939 w 12192001"/>
              <a:gd name="connsiteY30" fmla="*/ 1275961 h 2344739"/>
              <a:gd name="connsiteX31" fmla="*/ 11216036 w 12192001"/>
              <a:gd name="connsiteY31" fmla="*/ 1275018 h 2344739"/>
              <a:gd name="connsiteX32" fmla="*/ 11187737 w 12192001"/>
              <a:gd name="connsiteY32" fmla="*/ 1292383 h 2344739"/>
              <a:gd name="connsiteX33" fmla="*/ 11183353 w 12192001"/>
              <a:gd name="connsiteY33" fmla="*/ 1292525 h 2344739"/>
              <a:gd name="connsiteX34" fmla="*/ 11165706 w 12192001"/>
              <a:gd name="connsiteY34" fmla="*/ 1306612 h 2344739"/>
              <a:gd name="connsiteX35" fmla="*/ 11156163 w 12192001"/>
              <a:gd name="connsiteY35" fmla="*/ 1312414 h 2344739"/>
              <a:gd name="connsiteX36" fmla="*/ 11154348 w 12192001"/>
              <a:gd name="connsiteY36" fmla="*/ 1317097 h 2344739"/>
              <a:gd name="connsiteX37" fmla="*/ 11139813 w 12192001"/>
              <a:gd name="connsiteY37" fmla="*/ 1324115 h 2344739"/>
              <a:gd name="connsiteX38" fmla="*/ 11137813 w 12192001"/>
              <a:gd name="connsiteY38" fmla="*/ 1323772 h 2344739"/>
              <a:gd name="connsiteX39" fmla="*/ 11127060 w 12192001"/>
              <a:gd name="connsiteY39" fmla="*/ 1333832 h 2344739"/>
              <a:gd name="connsiteX40" fmla="*/ 11119543 w 12192001"/>
              <a:gd name="connsiteY40" fmla="*/ 1347424 h 2344739"/>
              <a:gd name="connsiteX41" fmla="*/ 10893535 w 12192001"/>
              <a:gd name="connsiteY41" fmla="*/ 1473399 h 2344739"/>
              <a:gd name="connsiteX42" fmla="*/ 10772152 w 12192001"/>
              <a:gd name="connsiteY42" fmla="*/ 1523191 h 2344739"/>
              <a:gd name="connsiteX43" fmla="*/ 10626520 w 12192001"/>
              <a:gd name="connsiteY43" fmla="*/ 1559229 h 2344739"/>
              <a:gd name="connsiteX44" fmla="*/ 10580747 w 12192001"/>
              <a:gd name="connsiteY44" fmla="*/ 1568689 h 2344739"/>
              <a:gd name="connsiteX45" fmla="*/ 10546642 w 12192001"/>
              <a:gd name="connsiteY45" fmla="*/ 1598423 h 2344739"/>
              <a:gd name="connsiteX46" fmla="*/ 10528495 w 12192001"/>
              <a:gd name="connsiteY46" fmla="*/ 1596907 h 2344739"/>
              <a:gd name="connsiteX47" fmla="*/ 10525298 w 12192001"/>
              <a:gd name="connsiteY47" fmla="*/ 1596411 h 2344739"/>
              <a:gd name="connsiteX48" fmla="*/ 10513981 w 12192001"/>
              <a:gd name="connsiteY48" fmla="*/ 1599537 h 2344739"/>
              <a:gd name="connsiteX49" fmla="*/ 10490587 w 12192001"/>
              <a:gd name="connsiteY49" fmla="*/ 1594156 h 2344739"/>
              <a:gd name="connsiteX50" fmla="*/ 10470270 w 12192001"/>
              <a:gd name="connsiteY50" fmla="*/ 1601693 h 2344739"/>
              <a:gd name="connsiteX51" fmla="*/ 10375894 w 12192001"/>
              <a:gd name="connsiteY51" fmla="*/ 1644598 h 2344739"/>
              <a:gd name="connsiteX52" fmla="*/ 10318190 w 12192001"/>
              <a:gd name="connsiteY52" fmla="*/ 1666221 h 2344739"/>
              <a:gd name="connsiteX53" fmla="*/ 10294319 w 12192001"/>
              <a:gd name="connsiteY53" fmla="*/ 1668079 h 2344739"/>
              <a:gd name="connsiteX54" fmla="*/ 10262295 w 12192001"/>
              <a:gd name="connsiteY54" fmla="*/ 1674948 h 2344739"/>
              <a:gd name="connsiteX55" fmla="*/ 10204270 w 12192001"/>
              <a:gd name="connsiteY55" fmla="*/ 1682149 h 2344739"/>
              <a:gd name="connsiteX56" fmla="*/ 10176611 w 12192001"/>
              <a:gd name="connsiteY56" fmla="*/ 1692943 h 2344739"/>
              <a:gd name="connsiteX57" fmla="*/ 10163922 w 12192001"/>
              <a:gd name="connsiteY57" fmla="*/ 1693739 h 2344739"/>
              <a:gd name="connsiteX58" fmla="*/ 10155160 w 12192001"/>
              <a:gd name="connsiteY58" fmla="*/ 1707487 h 2344739"/>
              <a:gd name="connsiteX59" fmla="*/ 10117119 w 12192001"/>
              <a:gd name="connsiteY59" fmla="*/ 1731142 h 2344739"/>
              <a:gd name="connsiteX60" fmla="*/ 10100445 w 12192001"/>
              <a:gd name="connsiteY60" fmla="*/ 1742432 h 2344739"/>
              <a:gd name="connsiteX61" fmla="*/ 10082169 w 12192001"/>
              <a:gd name="connsiteY61" fmla="*/ 1743296 h 2344739"/>
              <a:gd name="connsiteX62" fmla="*/ 10039240 w 12192001"/>
              <a:gd name="connsiteY62" fmla="*/ 1741632 h 2344739"/>
              <a:gd name="connsiteX63" fmla="*/ 9960019 w 12192001"/>
              <a:gd name="connsiteY63" fmla="*/ 1757147 h 2344739"/>
              <a:gd name="connsiteX64" fmla="*/ 9847792 w 12192001"/>
              <a:gd name="connsiteY64" fmla="*/ 1763915 h 2344739"/>
              <a:gd name="connsiteX65" fmla="*/ 9728309 w 12192001"/>
              <a:gd name="connsiteY65" fmla="*/ 1784122 h 2344739"/>
              <a:gd name="connsiteX66" fmla="*/ 9584507 w 12192001"/>
              <a:gd name="connsiteY66" fmla="*/ 1795542 h 2344739"/>
              <a:gd name="connsiteX67" fmla="*/ 9343052 w 12192001"/>
              <a:gd name="connsiteY67" fmla="*/ 1841244 h 2344739"/>
              <a:gd name="connsiteX68" fmla="*/ 9231370 w 12192001"/>
              <a:gd name="connsiteY68" fmla="*/ 1893149 h 2344739"/>
              <a:gd name="connsiteX69" fmla="*/ 9194810 w 12192001"/>
              <a:gd name="connsiteY69" fmla="*/ 1903228 h 2344739"/>
              <a:gd name="connsiteX70" fmla="*/ 9189246 w 12192001"/>
              <a:gd name="connsiteY70" fmla="*/ 1912467 h 2344739"/>
              <a:gd name="connsiteX71" fmla="*/ 9151232 w 12192001"/>
              <a:gd name="connsiteY71" fmla="*/ 1923669 h 2344739"/>
              <a:gd name="connsiteX72" fmla="*/ 9150210 w 12192001"/>
              <a:gd name="connsiteY72" fmla="*/ 1922604 h 2344739"/>
              <a:gd name="connsiteX73" fmla="*/ 9137318 w 12192001"/>
              <a:gd name="connsiteY73" fmla="*/ 1920435 h 2344739"/>
              <a:gd name="connsiteX74" fmla="*/ 9113812 w 12192001"/>
              <a:gd name="connsiteY74" fmla="*/ 1919069 h 2344739"/>
              <a:gd name="connsiteX75" fmla="*/ 9053453 w 12192001"/>
              <a:gd name="connsiteY75" fmla="*/ 1910755 h 2344739"/>
              <a:gd name="connsiteX76" fmla="*/ 9005486 w 12192001"/>
              <a:gd name="connsiteY76" fmla="*/ 1914040 h 2344739"/>
              <a:gd name="connsiteX77" fmla="*/ 9005201 w 12192001"/>
              <a:gd name="connsiteY77" fmla="*/ 1913800 h 2344739"/>
              <a:gd name="connsiteX78" fmla="*/ 8996232 w 12192001"/>
              <a:gd name="connsiteY78" fmla="*/ 1915011 h 2344739"/>
              <a:gd name="connsiteX79" fmla="*/ 8990394 w 12192001"/>
              <a:gd name="connsiteY79" fmla="*/ 1917072 h 2344739"/>
              <a:gd name="connsiteX80" fmla="*/ 8974337 w 12192001"/>
              <a:gd name="connsiteY80" fmla="*/ 1920298 h 2344739"/>
              <a:gd name="connsiteX81" fmla="*/ 8968011 w 12192001"/>
              <a:gd name="connsiteY81" fmla="*/ 1919598 h 2344739"/>
              <a:gd name="connsiteX82" fmla="*/ 8963048 w 12192001"/>
              <a:gd name="connsiteY82" fmla="*/ 1917373 h 2344739"/>
              <a:gd name="connsiteX83" fmla="*/ 8928988 w 12192001"/>
              <a:gd name="connsiteY83" fmla="*/ 1914185 h 2344739"/>
              <a:gd name="connsiteX84" fmla="*/ 8752444 w 12192001"/>
              <a:gd name="connsiteY84" fmla="*/ 1933417 h 2344739"/>
              <a:gd name="connsiteX85" fmla="*/ 8707847 w 12192001"/>
              <a:gd name="connsiteY85" fmla="*/ 1935518 h 2344739"/>
              <a:gd name="connsiteX86" fmla="*/ 8596071 w 12192001"/>
              <a:gd name="connsiteY86" fmla="*/ 1944090 h 2344739"/>
              <a:gd name="connsiteX87" fmla="*/ 8525230 w 12192001"/>
              <a:gd name="connsiteY87" fmla="*/ 1929248 h 2344739"/>
              <a:gd name="connsiteX88" fmla="*/ 8510983 w 12192001"/>
              <a:gd name="connsiteY88" fmla="*/ 1935163 h 2344739"/>
              <a:gd name="connsiteX89" fmla="*/ 8506167 w 12192001"/>
              <a:gd name="connsiteY89" fmla="*/ 1938164 h 2344739"/>
              <a:gd name="connsiteX90" fmla="*/ 8497968 w 12192001"/>
              <a:gd name="connsiteY90" fmla="*/ 1940902 h 2344739"/>
              <a:gd name="connsiteX91" fmla="*/ 8497594 w 12192001"/>
              <a:gd name="connsiteY91" fmla="*/ 1940723 h 2344739"/>
              <a:gd name="connsiteX92" fmla="*/ 8490249 w 12192001"/>
              <a:gd name="connsiteY92" fmla="*/ 1943773 h 2344739"/>
              <a:gd name="connsiteX93" fmla="*/ 8367182 w 12192001"/>
              <a:gd name="connsiteY93" fmla="*/ 1957815 h 2344739"/>
              <a:gd name="connsiteX94" fmla="*/ 8353799 w 12192001"/>
              <a:gd name="connsiteY94" fmla="*/ 1958009 h 2344739"/>
              <a:gd name="connsiteX95" fmla="*/ 8352373 w 12192001"/>
              <a:gd name="connsiteY95" fmla="*/ 1957169 h 2344739"/>
              <a:gd name="connsiteX96" fmla="*/ 8320104 w 12192001"/>
              <a:gd name="connsiteY96" fmla="*/ 1974587 h 2344739"/>
              <a:gd name="connsiteX97" fmla="*/ 8314433 w 12192001"/>
              <a:gd name="connsiteY97" fmla="*/ 1974913 h 2344739"/>
              <a:gd name="connsiteX98" fmla="*/ 8295174 w 12192001"/>
              <a:gd name="connsiteY98" fmla="*/ 1988808 h 2344739"/>
              <a:gd name="connsiteX99" fmla="*/ 8284276 w 12192001"/>
              <a:gd name="connsiteY99" fmla="*/ 1994631 h 2344739"/>
              <a:gd name="connsiteX100" fmla="*/ 8283150 w 12192001"/>
              <a:gd name="connsiteY100" fmla="*/ 1999074 h 2344739"/>
              <a:gd name="connsiteX101" fmla="*/ 8266076 w 12192001"/>
              <a:gd name="connsiteY101" fmla="*/ 2006249 h 2344739"/>
              <a:gd name="connsiteX102" fmla="*/ 8263377 w 12192001"/>
              <a:gd name="connsiteY102" fmla="*/ 2006019 h 2344739"/>
              <a:gd name="connsiteX103" fmla="*/ 8252033 w 12192001"/>
              <a:gd name="connsiteY103" fmla="*/ 2015862 h 2344739"/>
              <a:gd name="connsiteX104" fmla="*/ 8245834 w 12192001"/>
              <a:gd name="connsiteY104" fmla="*/ 2028854 h 2344739"/>
              <a:gd name="connsiteX105" fmla="*/ 8090272 w 12192001"/>
              <a:gd name="connsiteY105" fmla="*/ 2075015 h 2344739"/>
              <a:gd name="connsiteX106" fmla="*/ 7905407 w 12192001"/>
              <a:gd name="connsiteY106" fmla="*/ 2116988 h 2344739"/>
              <a:gd name="connsiteX107" fmla="*/ 7718745 w 12192001"/>
              <a:gd name="connsiteY107" fmla="*/ 2142703 h 2344739"/>
              <a:gd name="connsiteX108" fmla="*/ 7614347 w 12192001"/>
              <a:gd name="connsiteY108" fmla="*/ 2139232 h 2344739"/>
              <a:gd name="connsiteX109" fmla="*/ 7527543 w 12192001"/>
              <a:gd name="connsiteY109" fmla="*/ 2145060 h 2344739"/>
              <a:gd name="connsiteX110" fmla="*/ 7519571 w 12192001"/>
              <a:gd name="connsiteY110" fmla="*/ 2147613 h 2344739"/>
              <a:gd name="connsiteX111" fmla="*/ 7507411 w 12192001"/>
              <a:gd name="connsiteY111" fmla="*/ 2148948 h 2344739"/>
              <a:gd name="connsiteX112" fmla="*/ 7507040 w 12192001"/>
              <a:gd name="connsiteY112" fmla="*/ 2148621 h 2344739"/>
              <a:gd name="connsiteX113" fmla="*/ 7495795 w 12192001"/>
              <a:gd name="connsiteY113" fmla="*/ 2150573 h 2344739"/>
              <a:gd name="connsiteX114" fmla="*/ 7405391 w 12192001"/>
              <a:gd name="connsiteY114" fmla="*/ 2142468 h 2344739"/>
              <a:gd name="connsiteX115" fmla="*/ 7312180 w 12192001"/>
              <a:gd name="connsiteY115" fmla="*/ 2132873 h 2344739"/>
              <a:gd name="connsiteX116" fmla="*/ 7310853 w 12192001"/>
              <a:gd name="connsiteY116" fmla="*/ 2131431 h 2344739"/>
              <a:gd name="connsiteX117" fmla="*/ 7218559 w 12192001"/>
              <a:gd name="connsiteY117" fmla="*/ 2156680 h 2344739"/>
              <a:gd name="connsiteX118" fmla="*/ 7201101 w 12192001"/>
              <a:gd name="connsiteY118" fmla="*/ 2161230 h 2344739"/>
              <a:gd name="connsiteX119" fmla="*/ 7197004 w 12192001"/>
              <a:gd name="connsiteY119" fmla="*/ 2166588 h 2344739"/>
              <a:gd name="connsiteX120" fmla="*/ 7170808 w 12192001"/>
              <a:gd name="connsiteY120" fmla="*/ 2171236 h 2344739"/>
              <a:gd name="connsiteX121" fmla="*/ 7096988 w 12192001"/>
              <a:gd name="connsiteY121" fmla="*/ 2183464 h 2344739"/>
              <a:gd name="connsiteX122" fmla="*/ 7018496 w 12192001"/>
              <a:gd name="connsiteY122" fmla="*/ 2183090 h 2344739"/>
              <a:gd name="connsiteX123" fmla="*/ 6904146 w 12192001"/>
              <a:gd name="connsiteY123" fmla="*/ 2212596 h 2344739"/>
              <a:gd name="connsiteX124" fmla="*/ 6708222 w 12192001"/>
              <a:gd name="connsiteY124" fmla="*/ 2240551 h 2344739"/>
              <a:gd name="connsiteX125" fmla="*/ 6549454 w 12192001"/>
              <a:gd name="connsiteY125" fmla="*/ 2269327 h 2344739"/>
              <a:gd name="connsiteX126" fmla="*/ 6317560 w 12192001"/>
              <a:gd name="connsiteY126" fmla="*/ 2316127 h 2344739"/>
              <a:gd name="connsiteX127" fmla="*/ 6168674 w 12192001"/>
              <a:gd name="connsiteY127" fmla="*/ 2318214 h 2344739"/>
              <a:gd name="connsiteX128" fmla="*/ 6073848 w 12192001"/>
              <a:gd name="connsiteY128" fmla="*/ 2338676 h 2344739"/>
              <a:gd name="connsiteX129" fmla="*/ 6068529 w 12192001"/>
              <a:gd name="connsiteY129" fmla="*/ 2337139 h 2344739"/>
              <a:gd name="connsiteX130" fmla="*/ 6048638 w 12192001"/>
              <a:gd name="connsiteY130" fmla="*/ 2337822 h 2344739"/>
              <a:gd name="connsiteX131" fmla="*/ 6041285 w 12192001"/>
              <a:gd name="connsiteY131" fmla="*/ 2329473 h 2344739"/>
              <a:gd name="connsiteX132" fmla="*/ 6010090 w 12192001"/>
              <a:gd name="connsiteY132" fmla="*/ 2324380 h 2344739"/>
              <a:gd name="connsiteX133" fmla="*/ 5957375 w 12192001"/>
              <a:gd name="connsiteY133" fmla="*/ 2328024 h 2344739"/>
              <a:gd name="connsiteX134" fmla="*/ 5758919 w 12192001"/>
              <a:gd name="connsiteY134" fmla="*/ 2343716 h 2344739"/>
              <a:gd name="connsiteX135" fmla="*/ 5626960 w 12192001"/>
              <a:gd name="connsiteY135" fmla="*/ 2344739 h 2344739"/>
              <a:gd name="connsiteX136" fmla="*/ 5470906 w 12192001"/>
              <a:gd name="connsiteY136" fmla="*/ 2330719 h 2344739"/>
              <a:gd name="connsiteX137" fmla="*/ 5432761 w 12192001"/>
              <a:gd name="connsiteY137" fmla="*/ 2319466 h 2344739"/>
              <a:gd name="connsiteX138" fmla="*/ 5381669 w 12192001"/>
              <a:gd name="connsiteY138" fmla="*/ 2301764 h 2344739"/>
              <a:gd name="connsiteX139" fmla="*/ 5261764 w 12192001"/>
              <a:gd name="connsiteY139" fmla="*/ 2281347 h 2344739"/>
              <a:gd name="connsiteX140" fmla="*/ 5222961 w 12192001"/>
              <a:gd name="connsiteY140" fmla="*/ 2270223 h 2344739"/>
              <a:gd name="connsiteX141" fmla="*/ 5174660 w 12192001"/>
              <a:gd name="connsiteY141" fmla="*/ 2267233 h 2344739"/>
              <a:gd name="connsiteX142" fmla="*/ 5156554 w 12192001"/>
              <a:gd name="connsiteY142" fmla="*/ 2260010 h 2344739"/>
              <a:gd name="connsiteX143" fmla="*/ 5142599 w 12192001"/>
              <a:gd name="connsiteY143" fmla="*/ 2256610 h 2344739"/>
              <a:gd name="connsiteX144" fmla="*/ 5139596 w 12192001"/>
              <a:gd name="connsiteY144" fmla="*/ 2254509 h 2344739"/>
              <a:gd name="connsiteX145" fmla="*/ 5121659 w 12192001"/>
              <a:gd name="connsiteY145" fmla="*/ 2243656 h 2344739"/>
              <a:gd name="connsiteX146" fmla="*/ 5065790 w 12192001"/>
              <a:gd name="connsiteY146" fmla="*/ 2250227 h 2344739"/>
              <a:gd name="connsiteX147" fmla="*/ 5011514 w 12192001"/>
              <a:gd name="connsiteY147" fmla="*/ 2233846 h 2344739"/>
              <a:gd name="connsiteX148" fmla="*/ 4840441 w 12192001"/>
              <a:gd name="connsiteY148" fmla="*/ 2209829 h 2344739"/>
              <a:gd name="connsiteX149" fmla="*/ 4762447 w 12192001"/>
              <a:gd name="connsiteY149" fmla="*/ 2182061 h 2344739"/>
              <a:gd name="connsiteX150" fmla="*/ 4723186 w 12192001"/>
              <a:gd name="connsiteY150" fmla="*/ 2173047 h 2344739"/>
              <a:gd name="connsiteX151" fmla="*/ 4721176 w 12192001"/>
              <a:gd name="connsiteY151" fmla="*/ 2172298 h 2344739"/>
              <a:gd name="connsiteX152" fmla="*/ 4722111 w 12192001"/>
              <a:gd name="connsiteY152" fmla="*/ 2172087 h 2344739"/>
              <a:gd name="connsiteX153" fmla="*/ 4717202 w 12192001"/>
              <a:gd name="connsiteY153" fmla="*/ 2170817 h 2344739"/>
              <a:gd name="connsiteX154" fmla="*/ 4721176 w 12192001"/>
              <a:gd name="connsiteY154" fmla="*/ 2172298 h 2344739"/>
              <a:gd name="connsiteX155" fmla="*/ 4715526 w 12192001"/>
              <a:gd name="connsiteY155" fmla="*/ 2173573 h 2344739"/>
              <a:gd name="connsiteX156" fmla="*/ 4515814 w 12192001"/>
              <a:gd name="connsiteY156" fmla="*/ 2163671 h 2344739"/>
              <a:gd name="connsiteX157" fmla="*/ 4428543 w 12192001"/>
              <a:gd name="connsiteY157" fmla="*/ 2153020 h 2344739"/>
              <a:gd name="connsiteX158" fmla="*/ 4362875 w 12192001"/>
              <a:gd name="connsiteY158" fmla="*/ 2151674 h 2344739"/>
              <a:gd name="connsiteX159" fmla="*/ 4316966 w 12192001"/>
              <a:gd name="connsiteY159" fmla="*/ 2158289 h 2344739"/>
              <a:gd name="connsiteX160" fmla="*/ 4315110 w 12192001"/>
              <a:gd name="connsiteY160" fmla="*/ 2156948 h 2344739"/>
              <a:gd name="connsiteX161" fmla="*/ 4295144 w 12192001"/>
              <a:gd name="connsiteY161" fmla="*/ 2155069 h 2344739"/>
              <a:gd name="connsiteX162" fmla="*/ 4290064 w 12192001"/>
              <a:gd name="connsiteY162" fmla="*/ 2157986 h 2344739"/>
              <a:gd name="connsiteX163" fmla="*/ 4276142 w 12192001"/>
              <a:gd name="connsiteY163" fmla="*/ 2157740 h 2344739"/>
              <a:gd name="connsiteX164" fmla="*/ 4248117 w 12192001"/>
              <a:gd name="connsiteY164" fmla="*/ 2160064 h 2344739"/>
              <a:gd name="connsiteX165" fmla="*/ 4202051 w 12192001"/>
              <a:gd name="connsiteY165" fmla="*/ 2157269 h 2344739"/>
              <a:gd name="connsiteX166" fmla="*/ 4201745 w 12192001"/>
              <a:gd name="connsiteY166" fmla="*/ 2156010 h 2344739"/>
              <a:gd name="connsiteX167" fmla="*/ 4191248 w 12192001"/>
              <a:gd name="connsiteY167" fmla="*/ 2150376 h 2344739"/>
              <a:gd name="connsiteX168" fmla="*/ 4142745 w 12192001"/>
              <a:gd name="connsiteY168" fmla="*/ 2134511 h 2344739"/>
              <a:gd name="connsiteX169" fmla="*/ 4083097 w 12192001"/>
              <a:gd name="connsiteY169" fmla="*/ 2107978 h 2344739"/>
              <a:gd name="connsiteX170" fmla="*/ 4074546 w 12192001"/>
              <a:gd name="connsiteY170" fmla="*/ 2107143 h 2344739"/>
              <a:gd name="connsiteX171" fmla="*/ 4074427 w 12192001"/>
              <a:gd name="connsiteY171" fmla="*/ 2106844 h 2344739"/>
              <a:gd name="connsiteX172" fmla="*/ 4065510 w 12192001"/>
              <a:gd name="connsiteY172" fmla="*/ 2105400 h 2344739"/>
              <a:gd name="connsiteX173" fmla="*/ 4058954 w 12192001"/>
              <a:gd name="connsiteY173" fmla="*/ 2105618 h 2344739"/>
              <a:gd name="connsiteX174" fmla="*/ 4042364 w 12192001"/>
              <a:gd name="connsiteY174" fmla="*/ 2103997 h 2344739"/>
              <a:gd name="connsiteX175" fmla="*/ 4036997 w 12192001"/>
              <a:gd name="connsiteY175" fmla="*/ 2101563 h 2344739"/>
              <a:gd name="connsiteX176" fmla="*/ 4035363 w 12192001"/>
              <a:gd name="connsiteY176" fmla="*/ 2097896 h 2344739"/>
              <a:gd name="connsiteX177" fmla="*/ 4033778 w 12192001"/>
              <a:gd name="connsiteY177" fmla="*/ 2098131 h 2344739"/>
              <a:gd name="connsiteX178" fmla="*/ 4004538 w 12192001"/>
              <a:gd name="connsiteY178" fmla="*/ 2085563 h 2344739"/>
              <a:gd name="connsiteX179" fmla="*/ 3936846 w 12192001"/>
              <a:gd name="connsiteY179" fmla="*/ 2068106 h 2344739"/>
              <a:gd name="connsiteX180" fmla="*/ 3897275 w 12192001"/>
              <a:gd name="connsiteY180" fmla="*/ 2062451 h 2344739"/>
              <a:gd name="connsiteX181" fmla="*/ 3789760 w 12192001"/>
              <a:gd name="connsiteY181" fmla="*/ 2042213 h 2344739"/>
              <a:gd name="connsiteX182" fmla="*/ 3682513 w 12192001"/>
              <a:gd name="connsiteY182" fmla="*/ 2018290 h 2344739"/>
              <a:gd name="connsiteX183" fmla="*/ 3610035 w 12192001"/>
              <a:gd name="connsiteY183" fmla="*/ 1986019 h 2344739"/>
              <a:gd name="connsiteX184" fmla="*/ 3603855 w 12192001"/>
              <a:gd name="connsiteY184" fmla="*/ 1987381 h 2344739"/>
              <a:gd name="connsiteX185" fmla="*/ 3594736 w 12192001"/>
              <a:gd name="connsiteY185" fmla="*/ 1987545 h 2344739"/>
              <a:gd name="connsiteX186" fmla="*/ 3594501 w 12192001"/>
              <a:gd name="connsiteY186" fmla="*/ 1987276 h 2344739"/>
              <a:gd name="connsiteX187" fmla="*/ 3585978 w 12192001"/>
              <a:gd name="connsiteY187" fmla="*/ 1987966 h 2344739"/>
              <a:gd name="connsiteX188" fmla="*/ 3536135 w 12192001"/>
              <a:gd name="connsiteY188" fmla="*/ 1978267 h 2344739"/>
              <a:gd name="connsiteX189" fmla="*/ 3473223 w 12192001"/>
              <a:gd name="connsiteY189" fmla="*/ 1974606 h 2344739"/>
              <a:gd name="connsiteX190" fmla="*/ 3400728 w 12192001"/>
              <a:gd name="connsiteY190" fmla="*/ 1962558 h 2344739"/>
              <a:gd name="connsiteX191" fmla="*/ 3363888 w 12192001"/>
              <a:gd name="connsiteY191" fmla="*/ 1979510 h 2344739"/>
              <a:gd name="connsiteX192" fmla="*/ 3344026 w 12192001"/>
              <a:gd name="connsiteY192" fmla="*/ 1981192 h 2344739"/>
              <a:gd name="connsiteX193" fmla="*/ 3341698 w 12192001"/>
              <a:gd name="connsiteY193" fmla="*/ 1980217 h 2344739"/>
              <a:gd name="connsiteX194" fmla="*/ 3262356 w 12192001"/>
              <a:gd name="connsiteY194" fmla="*/ 1986094 h 2344739"/>
              <a:gd name="connsiteX195" fmla="*/ 3142556 w 12192001"/>
              <a:gd name="connsiteY195" fmla="*/ 1993869 h 2344739"/>
              <a:gd name="connsiteX196" fmla="*/ 3030291 w 12192001"/>
              <a:gd name="connsiteY196" fmla="*/ 1996512 h 2344739"/>
              <a:gd name="connsiteX197" fmla="*/ 2781569 w 12192001"/>
              <a:gd name="connsiteY197" fmla="*/ 2018333 h 2344739"/>
              <a:gd name="connsiteX198" fmla="*/ 2646527 w 12192001"/>
              <a:gd name="connsiteY198" fmla="*/ 2028869 h 2344739"/>
              <a:gd name="connsiteX199" fmla="*/ 2568028 w 12192001"/>
              <a:gd name="connsiteY199" fmla="*/ 2002628 h 2344739"/>
              <a:gd name="connsiteX200" fmla="*/ 2443255 w 12192001"/>
              <a:gd name="connsiteY200" fmla="*/ 2016529 h 2344739"/>
              <a:gd name="connsiteX201" fmla="*/ 2315112 w 12192001"/>
              <a:gd name="connsiteY201" fmla="*/ 2024996 h 2344739"/>
              <a:gd name="connsiteX202" fmla="*/ 2208578 w 12192001"/>
              <a:gd name="connsiteY202" fmla="*/ 2019763 h 2344739"/>
              <a:gd name="connsiteX203" fmla="*/ 2094665 w 12192001"/>
              <a:gd name="connsiteY203" fmla="*/ 2003052 h 2344739"/>
              <a:gd name="connsiteX204" fmla="*/ 1997356 w 12192001"/>
              <a:gd name="connsiteY204" fmla="*/ 1995032 h 2344739"/>
              <a:gd name="connsiteX205" fmla="*/ 1928172 w 12192001"/>
              <a:gd name="connsiteY205" fmla="*/ 2016977 h 2344739"/>
              <a:gd name="connsiteX206" fmla="*/ 1921650 w 12192001"/>
              <a:gd name="connsiteY206" fmla="*/ 2012146 h 2344739"/>
              <a:gd name="connsiteX207" fmla="*/ 1873080 w 12192001"/>
              <a:gd name="connsiteY207" fmla="*/ 2013741 h 2344739"/>
              <a:gd name="connsiteX208" fmla="*/ 1786655 w 12192001"/>
              <a:gd name="connsiteY208" fmla="*/ 2041363 h 2344739"/>
              <a:gd name="connsiteX209" fmla="*/ 1738204 w 12192001"/>
              <a:gd name="connsiteY209" fmla="*/ 2036312 h 2344739"/>
              <a:gd name="connsiteX210" fmla="*/ 1675071 w 12192001"/>
              <a:gd name="connsiteY210" fmla="*/ 2019963 h 2344739"/>
              <a:gd name="connsiteX211" fmla="*/ 1608669 w 12192001"/>
              <a:gd name="connsiteY211" fmla="*/ 2013066 h 2344739"/>
              <a:gd name="connsiteX212" fmla="*/ 1496110 w 12192001"/>
              <a:gd name="connsiteY212" fmla="*/ 1987476 h 2344739"/>
              <a:gd name="connsiteX213" fmla="*/ 1149979 w 12192001"/>
              <a:gd name="connsiteY213" fmla="*/ 1938041 h 2344739"/>
              <a:gd name="connsiteX214" fmla="*/ 858269 w 12192001"/>
              <a:gd name="connsiteY214" fmla="*/ 1928608 h 2344739"/>
              <a:gd name="connsiteX215" fmla="*/ 837540 w 12192001"/>
              <a:gd name="connsiteY215" fmla="*/ 1929821 h 2344739"/>
              <a:gd name="connsiteX216" fmla="*/ 816809 w 12192001"/>
              <a:gd name="connsiteY216" fmla="*/ 1927857 h 2344739"/>
              <a:gd name="connsiteX217" fmla="*/ 811506 w 12192001"/>
              <a:gd name="connsiteY217" fmla="*/ 1930751 h 2344739"/>
              <a:gd name="connsiteX218" fmla="*/ 797041 w 12192001"/>
              <a:gd name="connsiteY218" fmla="*/ 1930446 h 2344739"/>
              <a:gd name="connsiteX219" fmla="*/ 767901 w 12192001"/>
              <a:gd name="connsiteY219" fmla="*/ 1932653 h 2344739"/>
              <a:gd name="connsiteX220" fmla="*/ 763053 w 12192001"/>
              <a:gd name="connsiteY220" fmla="*/ 1930432 h 2344739"/>
              <a:gd name="connsiteX221" fmla="*/ 720047 w 12192001"/>
              <a:gd name="connsiteY221" fmla="*/ 1929661 h 2344739"/>
              <a:gd name="connsiteX222" fmla="*/ 719742 w 12192001"/>
              <a:gd name="connsiteY222" fmla="*/ 1928399 h 2344739"/>
              <a:gd name="connsiteX223" fmla="*/ 708875 w 12192001"/>
              <a:gd name="connsiteY223" fmla="*/ 1922722 h 2344739"/>
              <a:gd name="connsiteX224" fmla="*/ 596792 w 12192001"/>
              <a:gd name="connsiteY224" fmla="*/ 1879864 h 2344739"/>
              <a:gd name="connsiteX225" fmla="*/ 578535 w 12192001"/>
              <a:gd name="connsiteY225" fmla="*/ 1877212 h 2344739"/>
              <a:gd name="connsiteX226" fmla="*/ 571717 w 12192001"/>
              <a:gd name="connsiteY226" fmla="*/ 1877401 h 2344739"/>
              <a:gd name="connsiteX227" fmla="*/ 445099 w 12192001"/>
              <a:gd name="connsiteY227" fmla="*/ 1839371 h 2344739"/>
              <a:gd name="connsiteX228" fmla="*/ 404015 w 12192001"/>
              <a:gd name="connsiteY228" fmla="*/ 1833548 h 2344739"/>
              <a:gd name="connsiteX229" fmla="*/ 292435 w 12192001"/>
              <a:gd name="connsiteY229" fmla="*/ 1812852 h 2344739"/>
              <a:gd name="connsiteX230" fmla="*/ 118381 w 12192001"/>
              <a:gd name="connsiteY230" fmla="*/ 1761047 h 2344739"/>
              <a:gd name="connsiteX231" fmla="*/ 15526 w 12192001"/>
              <a:gd name="connsiteY231" fmla="*/ 1758191 h 2344739"/>
              <a:gd name="connsiteX232" fmla="*/ 2 w 12192001"/>
              <a:gd name="connsiteY232" fmla="*/ 1752722 h 2344739"/>
              <a:gd name="connsiteX233" fmla="*/ 1 w 12192001"/>
              <a:gd name="connsiteY233" fmla="*/ 762497 h 2344739"/>
              <a:gd name="connsiteX234" fmla="*/ 0 w 12192001"/>
              <a:gd name="connsiteY234" fmla="*/ 762497 h 2344739"/>
              <a:gd name="connsiteX235" fmla="*/ 0 w 12192001"/>
              <a:gd name="connsiteY235" fmla="*/ 222213 h 2344739"/>
              <a:gd name="connsiteX236" fmla="*/ 0 w 12192001"/>
              <a:gd name="connsiteY23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309326 w 12192001"/>
              <a:gd name="connsiteY26" fmla="*/ 1274846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415912 w 12192001"/>
              <a:gd name="connsiteY26" fmla="*/ 1173869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306392 w 12192001"/>
              <a:gd name="connsiteY25" fmla="*/ 1272239 h 2344739"/>
              <a:gd name="connsiteX26" fmla="*/ 11522499 w 12192001"/>
              <a:gd name="connsiteY26" fmla="*/ 1207528 h 2344739"/>
              <a:gd name="connsiteX27" fmla="*/ 11245526 w 12192001"/>
              <a:gd name="connsiteY27" fmla="*/ 1274060 h 2344739"/>
              <a:gd name="connsiteX28" fmla="*/ 11227161 w 12192001"/>
              <a:gd name="connsiteY28" fmla="*/ 1276236 h 2344739"/>
              <a:gd name="connsiteX29" fmla="*/ 11216939 w 12192001"/>
              <a:gd name="connsiteY29" fmla="*/ 1275961 h 2344739"/>
              <a:gd name="connsiteX30" fmla="*/ 11216036 w 12192001"/>
              <a:gd name="connsiteY30" fmla="*/ 1275018 h 2344739"/>
              <a:gd name="connsiteX31" fmla="*/ 11187737 w 12192001"/>
              <a:gd name="connsiteY31" fmla="*/ 1292383 h 2344739"/>
              <a:gd name="connsiteX32" fmla="*/ 11183353 w 12192001"/>
              <a:gd name="connsiteY32" fmla="*/ 1292525 h 2344739"/>
              <a:gd name="connsiteX33" fmla="*/ 11165706 w 12192001"/>
              <a:gd name="connsiteY33" fmla="*/ 1306612 h 2344739"/>
              <a:gd name="connsiteX34" fmla="*/ 11156163 w 12192001"/>
              <a:gd name="connsiteY34" fmla="*/ 1312414 h 2344739"/>
              <a:gd name="connsiteX35" fmla="*/ 11154348 w 12192001"/>
              <a:gd name="connsiteY35" fmla="*/ 1317097 h 2344739"/>
              <a:gd name="connsiteX36" fmla="*/ 11139813 w 12192001"/>
              <a:gd name="connsiteY36" fmla="*/ 1324115 h 2344739"/>
              <a:gd name="connsiteX37" fmla="*/ 11137813 w 12192001"/>
              <a:gd name="connsiteY37" fmla="*/ 1323772 h 2344739"/>
              <a:gd name="connsiteX38" fmla="*/ 11127060 w 12192001"/>
              <a:gd name="connsiteY38" fmla="*/ 1333832 h 2344739"/>
              <a:gd name="connsiteX39" fmla="*/ 11119543 w 12192001"/>
              <a:gd name="connsiteY39" fmla="*/ 1347424 h 2344739"/>
              <a:gd name="connsiteX40" fmla="*/ 10893535 w 12192001"/>
              <a:gd name="connsiteY40" fmla="*/ 1473399 h 2344739"/>
              <a:gd name="connsiteX41" fmla="*/ 10772152 w 12192001"/>
              <a:gd name="connsiteY41" fmla="*/ 1523191 h 2344739"/>
              <a:gd name="connsiteX42" fmla="*/ 10626520 w 12192001"/>
              <a:gd name="connsiteY42" fmla="*/ 1559229 h 2344739"/>
              <a:gd name="connsiteX43" fmla="*/ 10580747 w 12192001"/>
              <a:gd name="connsiteY43" fmla="*/ 1568689 h 2344739"/>
              <a:gd name="connsiteX44" fmla="*/ 10546642 w 12192001"/>
              <a:gd name="connsiteY44" fmla="*/ 1598423 h 2344739"/>
              <a:gd name="connsiteX45" fmla="*/ 10528495 w 12192001"/>
              <a:gd name="connsiteY45" fmla="*/ 1596907 h 2344739"/>
              <a:gd name="connsiteX46" fmla="*/ 10525298 w 12192001"/>
              <a:gd name="connsiteY46" fmla="*/ 1596411 h 2344739"/>
              <a:gd name="connsiteX47" fmla="*/ 10513981 w 12192001"/>
              <a:gd name="connsiteY47" fmla="*/ 1599537 h 2344739"/>
              <a:gd name="connsiteX48" fmla="*/ 10490587 w 12192001"/>
              <a:gd name="connsiteY48" fmla="*/ 1594156 h 2344739"/>
              <a:gd name="connsiteX49" fmla="*/ 10470270 w 12192001"/>
              <a:gd name="connsiteY49" fmla="*/ 1601693 h 2344739"/>
              <a:gd name="connsiteX50" fmla="*/ 10375894 w 12192001"/>
              <a:gd name="connsiteY50" fmla="*/ 1644598 h 2344739"/>
              <a:gd name="connsiteX51" fmla="*/ 10318190 w 12192001"/>
              <a:gd name="connsiteY51" fmla="*/ 1666221 h 2344739"/>
              <a:gd name="connsiteX52" fmla="*/ 10294319 w 12192001"/>
              <a:gd name="connsiteY52" fmla="*/ 1668079 h 2344739"/>
              <a:gd name="connsiteX53" fmla="*/ 10262295 w 12192001"/>
              <a:gd name="connsiteY53" fmla="*/ 1674948 h 2344739"/>
              <a:gd name="connsiteX54" fmla="*/ 10204270 w 12192001"/>
              <a:gd name="connsiteY54" fmla="*/ 1682149 h 2344739"/>
              <a:gd name="connsiteX55" fmla="*/ 10176611 w 12192001"/>
              <a:gd name="connsiteY55" fmla="*/ 1692943 h 2344739"/>
              <a:gd name="connsiteX56" fmla="*/ 10163922 w 12192001"/>
              <a:gd name="connsiteY56" fmla="*/ 1693739 h 2344739"/>
              <a:gd name="connsiteX57" fmla="*/ 10155160 w 12192001"/>
              <a:gd name="connsiteY57" fmla="*/ 1707487 h 2344739"/>
              <a:gd name="connsiteX58" fmla="*/ 10117119 w 12192001"/>
              <a:gd name="connsiteY58" fmla="*/ 1731142 h 2344739"/>
              <a:gd name="connsiteX59" fmla="*/ 10100445 w 12192001"/>
              <a:gd name="connsiteY59" fmla="*/ 1742432 h 2344739"/>
              <a:gd name="connsiteX60" fmla="*/ 10082169 w 12192001"/>
              <a:gd name="connsiteY60" fmla="*/ 1743296 h 2344739"/>
              <a:gd name="connsiteX61" fmla="*/ 10039240 w 12192001"/>
              <a:gd name="connsiteY61" fmla="*/ 1741632 h 2344739"/>
              <a:gd name="connsiteX62" fmla="*/ 9960019 w 12192001"/>
              <a:gd name="connsiteY62" fmla="*/ 1757147 h 2344739"/>
              <a:gd name="connsiteX63" fmla="*/ 9847792 w 12192001"/>
              <a:gd name="connsiteY63" fmla="*/ 1763915 h 2344739"/>
              <a:gd name="connsiteX64" fmla="*/ 9728309 w 12192001"/>
              <a:gd name="connsiteY64" fmla="*/ 1784122 h 2344739"/>
              <a:gd name="connsiteX65" fmla="*/ 9584507 w 12192001"/>
              <a:gd name="connsiteY65" fmla="*/ 1795542 h 2344739"/>
              <a:gd name="connsiteX66" fmla="*/ 9343052 w 12192001"/>
              <a:gd name="connsiteY66" fmla="*/ 1841244 h 2344739"/>
              <a:gd name="connsiteX67" fmla="*/ 9231370 w 12192001"/>
              <a:gd name="connsiteY67" fmla="*/ 1893149 h 2344739"/>
              <a:gd name="connsiteX68" fmla="*/ 9194810 w 12192001"/>
              <a:gd name="connsiteY68" fmla="*/ 1903228 h 2344739"/>
              <a:gd name="connsiteX69" fmla="*/ 9189246 w 12192001"/>
              <a:gd name="connsiteY69" fmla="*/ 1912467 h 2344739"/>
              <a:gd name="connsiteX70" fmla="*/ 9151232 w 12192001"/>
              <a:gd name="connsiteY70" fmla="*/ 1923669 h 2344739"/>
              <a:gd name="connsiteX71" fmla="*/ 9150210 w 12192001"/>
              <a:gd name="connsiteY71" fmla="*/ 1922604 h 2344739"/>
              <a:gd name="connsiteX72" fmla="*/ 9137318 w 12192001"/>
              <a:gd name="connsiteY72" fmla="*/ 1920435 h 2344739"/>
              <a:gd name="connsiteX73" fmla="*/ 9113812 w 12192001"/>
              <a:gd name="connsiteY73" fmla="*/ 1919069 h 2344739"/>
              <a:gd name="connsiteX74" fmla="*/ 9053453 w 12192001"/>
              <a:gd name="connsiteY74" fmla="*/ 1910755 h 2344739"/>
              <a:gd name="connsiteX75" fmla="*/ 9005486 w 12192001"/>
              <a:gd name="connsiteY75" fmla="*/ 1914040 h 2344739"/>
              <a:gd name="connsiteX76" fmla="*/ 9005201 w 12192001"/>
              <a:gd name="connsiteY76" fmla="*/ 1913800 h 2344739"/>
              <a:gd name="connsiteX77" fmla="*/ 8996232 w 12192001"/>
              <a:gd name="connsiteY77" fmla="*/ 1915011 h 2344739"/>
              <a:gd name="connsiteX78" fmla="*/ 8990394 w 12192001"/>
              <a:gd name="connsiteY78" fmla="*/ 1917072 h 2344739"/>
              <a:gd name="connsiteX79" fmla="*/ 8974337 w 12192001"/>
              <a:gd name="connsiteY79" fmla="*/ 1920298 h 2344739"/>
              <a:gd name="connsiteX80" fmla="*/ 8968011 w 12192001"/>
              <a:gd name="connsiteY80" fmla="*/ 1919598 h 2344739"/>
              <a:gd name="connsiteX81" fmla="*/ 8963048 w 12192001"/>
              <a:gd name="connsiteY81" fmla="*/ 1917373 h 2344739"/>
              <a:gd name="connsiteX82" fmla="*/ 8928988 w 12192001"/>
              <a:gd name="connsiteY82" fmla="*/ 1914185 h 2344739"/>
              <a:gd name="connsiteX83" fmla="*/ 8752444 w 12192001"/>
              <a:gd name="connsiteY83" fmla="*/ 1933417 h 2344739"/>
              <a:gd name="connsiteX84" fmla="*/ 8707847 w 12192001"/>
              <a:gd name="connsiteY84" fmla="*/ 1935518 h 2344739"/>
              <a:gd name="connsiteX85" fmla="*/ 8596071 w 12192001"/>
              <a:gd name="connsiteY85" fmla="*/ 1944090 h 2344739"/>
              <a:gd name="connsiteX86" fmla="*/ 8525230 w 12192001"/>
              <a:gd name="connsiteY86" fmla="*/ 1929248 h 2344739"/>
              <a:gd name="connsiteX87" fmla="*/ 8510983 w 12192001"/>
              <a:gd name="connsiteY87" fmla="*/ 1935163 h 2344739"/>
              <a:gd name="connsiteX88" fmla="*/ 8506167 w 12192001"/>
              <a:gd name="connsiteY88" fmla="*/ 1938164 h 2344739"/>
              <a:gd name="connsiteX89" fmla="*/ 8497968 w 12192001"/>
              <a:gd name="connsiteY89" fmla="*/ 1940902 h 2344739"/>
              <a:gd name="connsiteX90" fmla="*/ 8497594 w 12192001"/>
              <a:gd name="connsiteY90" fmla="*/ 1940723 h 2344739"/>
              <a:gd name="connsiteX91" fmla="*/ 8490249 w 12192001"/>
              <a:gd name="connsiteY91" fmla="*/ 1943773 h 2344739"/>
              <a:gd name="connsiteX92" fmla="*/ 8367182 w 12192001"/>
              <a:gd name="connsiteY92" fmla="*/ 1957815 h 2344739"/>
              <a:gd name="connsiteX93" fmla="*/ 8353799 w 12192001"/>
              <a:gd name="connsiteY93" fmla="*/ 1958009 h 2344739"/>
              <a:gd name="connsiteX94" fmla="*/ 8352373 w 12192001"/>
              <a:gd name="connsiteY94" fmla="*/ 1957169 h 2344739"/>
              <a:gd name="connsiteX95" fmla="*/ 8320104 w 12192001"/>
              <a:gd name="connsiteY95" fmla="*/ 1974587 h 2344739"/>
              <a:gd name="connsiteX96" fmla="*/ 8314433 w 12192001"/>
              <a:gd name="connsiteY96" fmla="*/ 1974913 h 2344739"/>
              <a:gd name="connsiteX97" fmla="*/ 8295174 w 12192001"/>
              <a:gd name="connsiteY97" fmla="*/ 1988808 h 2344739"/>
              <a:gd name="connsiteX98" fmla="*/ 8284276 w 12192001"/>
              <a:gd name="connsiteY98" fmla="*/ 1994631 h 2344739"/>
              <a:gd name="connsiteX99" fmla="*/ 8283150 w 12192001"/>
              <a:gd name="connsiteY99" fmla="*/ 1999074 h 2344739"/>
              <a:gd name="connsiteX100" fmla="*/ 8266076 w 12192001"/>
              <a:gd name="connsiteY100" fmla="*/ 2006249 h 2344739"/>
              <a:gd name="connsiteX101" fmla="*/ 8263377 w 12192001"/>
              <a:gd name="connsiteY101" fmla="*/ 2006019 h 2344739"/>
              <a:gd name="connsiteX102" fmla="*/ 8252033 w 12192001"/>
              <a:gd name="connsiteY102" fmla="*/ 2015862 h 2344739"/>
              <a:gd name="connsiteX103" fmla="*/ 8245834 w 12192001"/>
              <a:gd name="connsiteY103" fmla="*/ 2028854 h 2344739"/>
              <a:gd name="connsiteX104" fmla="*/ 8090272 w 12192001"/>
              <a:gd name="connsiteY104" fmla="*/ 2075015 h 2344739"/>
              <a:gd name="connsiteX105" fmla="*/ 7905407 w 12192001"/>
              <a:gd name="connsiteY105" fmla="*/ 2116988 h 2344739"/>
              <a:gd name="connsiteX106" fmla="*/ 7718745 w 12192001"/>
              <a:gd name="connsiteY106" fmla="*/ 2142703 h 2344739"/>
              <a:gd name="connsiteX107" fmla="*/ 7614347 w 12192001"/>
              <a:gd name="connsiteY107" fmla="*/ 2139232 h 2344739"/>
              <a:gd name="connsiteX108" fmla="*/ 7527543 w 12192001"/>
              <a:gd name="connsiteY108" fmla="*/ 2145060 h 2344739"/>
              <a:gd name="connsiteX109" fmla="*/ 7519571 w 12192001"/>
              <a:gd name="connsiteY109" fmla="*/ 2147613 h 2344739"/>
              <a:gd name="connsiteX110" fmla="*/ 7507411 w 12192001"/>
              <a:gd name="connsiteY110" fmla="*/ 2148948 h 2344739"/>
              <a:gd name="connsiteX111" fmla="*/ 7507040 w 12192001"/>
              <a:gd name="connsiteY111" fmla="*/ 2148621 h 2344739"/>
              <a:gd name="connsiteX112" fmla="*/ 7495795 w 12192001"/>
              <a:gd name="connsiteY112" fmla="*/ 2150573 h 2344739"/>
              <a:gd name="connsiteX113" fmla="*/ 7405391 w 12192001"/>
              <a:gd name="connsiteY113" fmla="*/ 2142468 h 2344739"/>
              <a:gd name="connsiteX114" fmla="*/ 7312180 w 12192001"/>
              <a:gd name="connsiteY114" fmla="*/ 2132873 h 2344739"/>
              <a:gd name="connsiteX115" fmla="*/ 7310853 w 12192001"/>
              <a:gd name="connsiteY115" fmla="*/ 2131431 h 2344739"/>
              <a:gd name="connsiteX116" fmla="*/ 7218559 w 12192001"/>
              <a:gd name="connsiteY116" fmla="*/ 2156680 h 2344739"/>
              <a:gd name="connsiteX117" fmla="*/ 7201101 w 12192001"/>
              <a:gd name="connsiteY117" fmla="*/ 2161230 h 2344739"/>
              <a:gd name="connsiteX118" fmla="*/ 7197004 w 12192001"/>
              <a:gd name="connsiteY118" fmla="*/ 2166588 h 2344739"/>
              <a:gd name="connsiteX119" fmla="*/ 7170808 w 12192001"/>
              <a:gd name="connsiteY119" fmla="*/ 2171236 h 2344739"/>
              <a:gd name="connsiteX120" fmla="*/ 7096988 w 12192001"/>
              <a:gd name="connsiteY120" fmla="*/ 2183464 h 2344739"/>
              <a:gd name="connsiteX121" fmla="*/ 7018496 w 12192001"/>
              <a:gd name="connsiteY121" fmla="*/ 2183090 h 2344739"/>
              <a:gd name="connsiteX122" fmla="*/ 6904146 w 12192001"/>
              <a:gd name="connsiteY122" fmla="*/ 2212596 h 2344739"/>
              <a:gd name="connsiteX123" fmla="*/ 6708222 w 12192001"/>
              <a:gd name="connsiteY123" fmla="*/ 2240551 h 2344739"/>
              <a:gd name="connsiteX124" fmla="*/ 6549454 w 12192001"/>
              <a:gd name="connsiteY124" fmla="*/ 2269327 h 2344739"/>
              <a:gd name="connsiteX125" fmla="*/ 6317560 w 12192001"/>
              <a:gd name="connsiteY125" fmla="*/ 2316127 h 2344739"/>
              <a:gd name="connsiteX126" fmla="*/ 6168674 w 12192001"/>
              <a:gd name="connsiteY126" fmla="*/ 2318214 h 2344739"/>
              <a:gd name="connsiteX127" fmla="*/ 6073848 w 12192001"/>
              <a:gd name="connsiteY127" fmla="*/ 2338676 h 2344739"/>
              <a:gd name="connsiteX128" fmla="*/ 6068529 w 12192001"/>
              <a:gd name="connsiteY128" fmla="*/ 2337139 h 2344739"/>
              <a:gd name="connsiteX129" fmla="*/ 6048638 w 12192001"/>
              <a:gd name="connsiteY129" fmla="*/ 2337822 h 2344739"/>
              <a:gd name="connsiteX130" fmla="*/ 6041285 w 12192001"/>
              <a:gd name="connsiteY130" fmla="*/ 2329473 h 2344739"/>
              <a:gd name="connsiteX131" fmla="*/ 6010090 w 12192001"/>
              <a:gd name="connsiteY131" fmla="*/ 2324380 h 2344739"/>
              <a:gd name="connsiteX132" fmla="*/ 5957375 w 12192001"/>
              <a:gd name="connsiteY132" fmla="*/ 2328024 h 2344739"/>
              <a:gd name="connsiteX133" fmla="*/ 5758919 w 12192001"/>
              <a:gd name="connsiteY133" fmla="*/ 2343716 h 2344739"/>
              <a:gd name="connsiteX134" fmla="*/ 5626960 w 12192001"/>
              <a:gd name="connsiteY134" fmla="*/ 2344739 h 2344739"/>
              <a:gd name="connsiteX135" fmla="*/ 5470906 w 12192001"/>
              <a:gd name="connsiteY135" fmla="*/ 2330719 h 2344739"/>
              <a:gd name="connsiteX136" fmla="*/ 5432761 w 12192001"/>
              <a:gd name="connsiteY136" fmla="*/ 2319466 h 2344739"/>
              <a:gd name="connsiteX137" fmla="*/ 5381669 w 12192001"/>
              <a:gd name="connsiteY137" fmla="*/ 2301764 h 2344739"/>
              <a:gd name="connsiteX138" fmla="*/ 5261764 w 12192001"/>
              <a:gd name="connsiteY138" fmla="*/ 2281347 h 2344739"/>
              <a:gd name="connsiteX139" fmla="*/ 5222961 w 12192001"/>
              <a:gd name="connsiteY139" fmla="*/ 2270223 h 2344739"/>
              <a:gd name="connsiteX140" fmla="*/ 5174660 w 12192001"/>
              <a:gd name="connsiteY140" fmla="*/ 2267233 h 2344739"/>
              <a:gd name="connsiteX141" fmla="*/ 5156554 w 12192001"/>
              <a:gd name="connsiteY141" fmla="*/ 2260010 h 2344739"/>
              <a:gd name="connsiteX142" fmla="*/ 5142599 w 12192001"/>
              <a:gd name="connsiteY142" fmla="*/ 2256610 h 2344739"/>
              <a:gd name="connsiteX143" fmla="*/ 5139596 w 12192001"/>
              <a:gd name="connsiteY143" fmla="*/ 2254509 h 2344739"/>
              <a:gd name="connsiteX144" fmla="*/ 5121659 w 12192001"/>
              <a:gd name="connsiteY144" fmla="*/ 2243656 h 2344739"/>
              <a:gd name="connsiteX145" fmla="*/ 5065790 w 12192001"/>
              <a:gd name="connsiteY145" fmla="*/ 2250227 h 2344739"/>
              <a:gd name="connsiteX146" fmla="*/ 5011514 w 12192001"/>
              <a:gd name="connsiteY146" fmla="*/ 2233846 h 2344739"/>
              <a:gd name="connsiteX147" fmla="*/ 4840441 w 12192001"/>
              <a:gd name="connsiteY147" fmla="*/ 2209829 h 2344739"/>
              <a:gd name="connsiteX148" fmla="*/ 4762447 w 12192001"/>
              <a:gd name="connsiteY148" fmla="*/ 2182061 h 2344739"/>
              <a:gd name="connsiteX149" fmla="*/ 4723186 w 12192001"/>
              <a:gd name="connsiteY149" fmla="*/ 2173047 h 2344739"/>
              <a:gd name="connsiteX150" fmla="*/ 4721176 w 12192001"/>
              <a:gd name="connsiteY150" fmla="*/ 2172298 h 2344739"/>
              <a:gd name="connsiteX151" fmla="*/ 4722111 w 12192001"/>
              <a:gd name="connsiteY151" fmla="*/ 2172087 h 2344739"/>
              <a:gd name="connsiteX152" fmla="*/ 4717202 w 12192001"/>
              <a:gd name="connsiteY152" fmla="*/ 2170817 h 2344739"/>
              <a:gd name="connsiteX153" fmla="*/ 4721176 w 12192001"/>
              <a:gd name="connsiteY153" fmla="*/ 2172298 h 2344739"/>
              <a:gd name="connsiteX154" fmla="*/ 4715526 w 12192001"/>
              <a:gd name="connsiteY154" fmla="*/ 2173573 h 2344739"/>
              <a:gd name="connsiteX155" fmla="*/ 4515814 w 12192001"/>
              <a:gd name="connsiteY155" fmla="*/ 2163671 h 2344739"/>
              <a:gd name="connsiteX156" fmla="*/ 4428543 w 12192001"/>
              <a:gd name="connsiteY156" fmla="*/ 2153020 h 2344739"/>
              <a:gd name="connsiteX157" fmla="*/ 4362875 w 12192001"/>
              <a:gd name="connsiteY157" fmla="*/ 2151674 h 2344739"/>
              <a:gd name="connsiteX158" fmla="*/ 4316966 w 12192001"/>
              <a:gd name="connsiteY158" fmla="*/ 2158289 h 2344739"/>
              <a:gd name="connsiteX159" fmla="*/ 4315110 w 12192001"/>
              <a:gd name="connsiteY159" fmla="*/ 2156948 h 2344739"/>
              <a:gd name="connsiteX160" fmla="*/ 4295144 w 12192001"/>
              <a:gd name="connsiteY160" fmla="*/ 2155069 h 2344739"/>
              <a:gd name="connsiteX161" fmla="*/ 4290064 w 12192001"/>
              <a:gd name="connsiteY161" fmla="*/ 2157986 h 2344739"/>
              <a:gd name="connsiteX162" fmla="*/ 4276142 w 12192001"/>
              <a:gd name="connsiteY162" fmla="*/ 2157740 h 2344739"/>
              <a:gd name="connsiteX163" fmla="*/ 4248117 w 12192001"/>
              <a:gd name="connsiteY163" fmla="*/ 2160064 h 2344739"/>
              <a:gd name="connsiteX164" fmla="*/ 4202051 w 12192001"/>
              <a:gd name="connsiteY164" fmla="*/ 2157269 h 2344739"/>
              <a:gd name="connsiteX165" fmla="*/ 4201745 w 12192001"/>
              <a:gd name="connsiteY165" fmla="*/ 2156010 h 2344739"/>
              <a:gd name="connsiteX166" fmla="*/ 4191248 w 12192001"/>
              <a:gd name="connsiteY166" fmla="*/ 2150376 h 2344739"/>
              <a:gd name="connsiteX167" fmla="*/ 4142745 w 12192001"/>
              <a:gd name="connsiteY167" fmla="*/ 2134511 h 2344739"/>
              <a:gd name="connsiteX168" fmla="*/ 4083097 w 12192001"/>
              <a:gd name="connsiteY168" fmla="*/ 2107978 h 2344739"/>
              <a:gd name="connsiteX169" fmla="*/ 4074546 w 12192001"/>
              <a:gd name="connsiteY169" fmla="*/ 2107143 h 2344739"/>
              <a:gd name="connsiteX170" fmla="*/ 4074427 w 12192001"/>
              <a:gd name="connsiteY170" fmla="*/ 2106844 h 2344739"/>
              <a:gd name="connsiteX171" fmla="*/ 4065510 w 12192001"/>
              <a:gd name="connsiteY171" fmla="*/ 2105400 h 2344739"/>
              <a:gd name="connsiteX172" fmla="*/ 4058954 w 12192001"/>
              <a:gd name="connsiteY172" fmla="*/ 2105618 h 2344739"/>
              <a:gd name="connsiteX173" fmla="*/ 4042364 w 12192001"/>
              <a:gd name="connsiteY173" fmla="*/ 2103997 h 2344739"/>
              <a:gd name="connsiteX174" fmla="*/ 4036997 w 12192001"/>
              <a:gd name="connsiteY174" fmla="*/ 2101563 h 2344739"/>
              <a:gd name="connsiteX175" fmla="*/ 4035363 w 12192001"/>
              <a:gd name="connsiteY175" fmla="*/ 2097896 h 2344739"/>
              <a:gd name="connsiteX176" fmla="*/ 4033778 w 12192001"/>
              <a:gd name="connsiteY176" fmla="*/ 2098131 h 2344739"/>
              <a:gd name="connsiteX177" fmla="*/ 4004538 w 12192001"/>
              <a:gd name="connsiteY177" fmla="*/ 2085563 h 2344739"/>
              <a:gd name="connsiteX178" fmla="*/ 3936846 w 12192001"/>
              <a:gd name="connsiteY178" fmla="*/ 2068106 h 2344739"/>
              <a:gd name="connsiteX179" fmla="*/ 3897275 w 12192001"/>
              <a:gd name="connsiteY179" fmla="*/ 2062451 h 2344739"/>
              <a:gd name="connsiteX180" fmla="*/ 3789760 w 12192001"/>
              <a:gd name="connsiteY180" fmla="*/ 2042213 h 2344739"/>
              <a:gd name="connsiteX181" fmla="*/ 3682513 w 12192001"/>
              <a:gd name="connsiteY181" fmla="*/ 2018290 h 2344739"/>
              <a:gd name="connsiteX182" fmla="*/ 3610035 w 12192001"/>
              <a:gd name="connsiteY182" fmla="*/ 1986019 h 2344739"/>
              <a:gd name="connsiteX183" fmla="*/ 3603855 w 12192001"/>
              <a:gd name="connsiteY183" fmla="*/ 1987381 h 2344739"/>
              <a:gd name="connsiteX184" fmla="*/ 3594736 w 12192001"/>
              <a:gd name="connsiteY184" fmla="*/ 1987545 h 2344739"/>
              <a:gd name="connsiteX185" fmla="*/ 3594501 w 12192001"/>
              <a:gd name="connsiteY185" fmla="*/ 1987276 h 2344739"/>
              <a:gd name="connsiteX186" fmla="*/ 3585978 w 12192001"/>
              <a:gd name="connsiteY186" fmla="*/ 1987966 h 2344739"/>
              <a:gd name="connsiteX187" fmla="*/ 3536135 w 12192001"/>
              <a:gd name="connsiteY187" fmla="*/ 1978267 h 2344739"/>
              <a:gd name="connsiteX188" fmla="*/ 3473223 w 12192001"/>
              <a:gd name="connsiteY188" fmla="*/ 1974606 h 2344739"/>
              <a:gd name="connsiteX189" fmla="*/ 3400728 w 12192001"/>
              <a:gd name="connsiteY189" fmla="*/ 1962558 h 2344739"/>
              <a:gd name="connsiteX190" fmla="*/ 3363888 w 12192001"/>
              <a:gd name="connsiteY190" fmla="*/ 1979510 h 2344739"/>
              <a:gd name="connsiteX191" fmla="*/ 3344026 w 12192001"/>
              <a:gd name="connsiteY191" fmla="*/ 1981192 h 2344739"/>
              <a:gd name="connsiteX192" fmla="*/ 3341698 w 12192001"/>
              <a:gd name="connsiteY192" fmla="*/ 1980217 h 2344739"/>
              <a:gd name="connsiteX193" fmla="*/ 3262356 w 12192001"/>
              <a:gd name="connsiteY193" fmla="*/ 1986094 h 2344739"/>
              <a:gd name="connsiteX194" fmla="*/ 3142556 w 12192001"/>
              <a:gd name="connsiteY194" fmla="*/ 1993869 h 2344739"/>
              <a:gd name="connsiteX195" fmla="*/ 3030291 w 12192001"/>
              <a:gd name="connsiteY195" fmla="*/ 1996512 h 2344739"/>
              <a:gd name="connsiteX196" fmla="*/ 2781569 w 12192001"/>
              <a:gd name="connsiteY196" fmla="*/ 2018333 h 2344739"/>
              <a:gd name="connsiteX197" fmla="*/ 2646527 w 12192001"/>
              <a:gd name="connsiteY197" fmla="*/ 2028869 h 2344739"/>
              <a:gd name="connsiteX198" fmla="*/ 2568028 w 12192001"/>
              <a:gd name="connsiteY198" fmla="*/ 2002628 h 2344739"/>
              <a:gd name="connsiteX199" fmla="*/ 2443255 w 12192001"/>
              <a:gd name="connsiteY199" fmla="*/ 2016529 h 2344739"/>
              <a:gd name="connsiteX200" fmla="*/ 2315112 w 12192001"/>
              <a:gd name="connsiteY200" fmla="*/ 2024996 h 2344739"/>
              <a:gd name="connsiteX201" fmla="*/ 2208578 w 12192001"/>
              <a:gd name="connsiteY201" fmla="*/ 2019763 h 2344739"/>
              <a:gd name="connsiteX202" fmla="*/ 2094665 w 12192001"/>
              <a:gd name="connsiteY202" fmla="*/ 2003052 h 2344739"/>
              <a:gd name="connsiteX203" fmla="*/ 1997356 w 12192001"/>
              <a:gd name="connsiteY203" fmla="*/ 1995032 h 2344739"/>
              <a:gd name="connsiteX204" fmla="*/ 1928172 w 12192001"/>
              <a:gd name="connsiteY204" fmla="*/ 2016977 h 2344739"/>
              <a:gd name="connsiteX205" fmla="*/ 1921650 w 12192001"/>
              <a:gd name="connsiteY205" fmla="*/ 2012146 h 2344739"/>
              <a:gd name="connsiteX206" fmla="*/ 1873080 w 12192001"/>
              <a:gd name="connsiteY206" fmla="*/ 2013741 h 2344739"/>
              <a:gd name="connsiteX207" fmla="*/ 1786655 w 12192001"/>
              <a:gd name="connsiteY207" fmla="*/ 2041363 h 2344739"/>
              <a:gd name="connsiteX208" fmla="*/ 1738204 w 12192001"/>
              <a:gd name="connsiteY208" fmla="*/ 2036312 h 2344739"/>
              <a:gd name="connsiteX209" fmla="*/ 1675071 w 12192001"/>
              <a:gd name="connsiteY209" fmla="*/ 2019963 h 2344739"/>
              <a:gd name="connsiteX210" fmla="*/ 1608669 w 12192001"/>
              <a:gd name="connsiteY210" fmla="*/ 2013066 h 2344739"/>
              <a:gd name="connsiteX211" fmla="*/ 1496110 w 12192001"/>
              <a:gd name="connsiteY211" fmla="*/ 1987476 h 2344739"/>
              <a:gd name="connsiteX212" fmla="*/ 1149979 w 12192001"/>
              <a:gd name="connsiteY212" fmla="*/ 1938041 h 2344739"/>
              <a:gd name="connsiteX213" fmla="*/ 858269 w 12192001"/>
              <a:gd name="connsiteY213" fmla="*/ 1928608 h 2344739"/>
              <a:gd name="connsiteX214" fmla="*/ 837540 w 12192001"/>
              <a:gd name="connsiteY214" fmla="*/ 1929821 h 2344739"/>
              <a:gd name="connsiteX215" fmla="*/ 816809 w 12192001"/>
              <a:gd name="connsiteY215" fmla="*/ 1927857 h 2344739"/>
              <a:gd name="connsiteX216" fmla="*/ 811506 w 12192001"/>
              <a:gd name="connsiteY216" fmla="*/ 1930751 h 2344739"/>
              <a:gd name="connsiteX217" fmla="*/ 797041 w 12192001"/>
              <a:gd name="connsiteY217" fmla="*/ 1930446 h 2344739"/>
              <a:gd name="connsiteX218" fmla="*/ 767901 w 12192001"/>
              <a:gd name="connsiteY218" fmla="*/ 1932653 h 2344739"/>
              <a:gd name="connsiteX219" fmla="*/ 763053 w 12192001"/>
              <a:gd name="connsiteY219" fmla="*/ 1930432 h 2344739"/>
              <a:gd name="connsiteX220" fmla="*/ 720047 w 12192001"/>
              <a:gd name="connsiteY220" fmla="*/ 1929661 h 2344739"/>
              <a:gd name="connsiteX221" fmla="*/ 719742 w 12192001"/>
              <a:gd name="connsiteY221" fmla="*/ 1928399 h 2344739"/>
              <a:gd name="connsiteX222" fmla="*/ 708875 w 12192001"/>
              <a:gd name="connsiteY222" fmla="*/ 1922722 h 2344739"/>
              <a:gd name="connsiteX223" fmla="*/ 596792 w 12192001"/>
              <a:gd name="connsiteY223" fmla="*/ 1879864 h 2344739"/>
              <a:gd name="connsiteX224" fmla="*/ 578535 w 12192001"/>
              <a:gd name="connsiteY224" fmla="*/ 1877212 h 2344739"/>
              <a:gd name="connsiteX225" fmla="*/ 571717 w 12192001"/>
              <a:gd name="connsiteY225" fmla="*/ 1877401 h 2344739"/>
              <a:gd name="connsiteX226" fmla="*/ 445099 w 12192001"/>
              <a:gd name="connsiteY226" fmla="*/ 1839371 h 2344739"/>
              <a:gd name="connsiteX227" fmla="*/ 404015 w 12192001"/>
              <a:gd name="connsiteY227" fmla="*/ 1833548 h 2344739"/>
              <a:gd name="connsiteX228" fmla="*/ 292435 w 12192001"/>
              <a:gd name="connsiteY228" fmla="*/ 1812852 h 2344739"/>
              <a:gd name="connsiteX229" fmla="*/ 118381 w 12192001"/>
              <a:gd name="connsiteY229" fmla="*/ 1761047 h 2344739"/>
              <a:gd name="connsiteX230" fmla="*/ 15526 w 12192001"/>
              <a:gd name="connsiteY230" fmla="*/ 1758191 h 2344739"/>
              <a:gd name="connsiteX231" fmla="*/ 2 w 12192001"/>
              <a:gd name="connsiteY231" fmla="*/ 1752722 h 2344739"/>
              <a:gd name="connsiteX232" fmla="*/ 1 w 12192001"/>
              <a:gd name="connsiteY232" fmla="*/ 762497 h 2344739"/>
              <a:gd name="connsiteX233" fmla="*/ 0 w 12192001"/>
              <a:gd name="connsiteY233" fmla="*/ 762497 h 2344739"/>
              <a:gd name="connsiteX234" fmla="*/ 0 w 12192001"/>
              <a:gd name="connsiteY234" fmla="*/ 222213 h 2344739"/>
              <a:gd name="connsiteX235" fmla="*/ 0 w 12192001"/>
              <a:gd name="connsiteY235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1207528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95155 w 12192001"/>
              <a:gd name="connsiteY24" fmla="*/ 918898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45526 w 12192001"/>
              <a:gd name="connsiteY26" fmla="*/ 1274060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50210 w 12192001"/>
              <a:gd name="connsiteY70" fmla="*/ 1922604 h 2344739"/>
              <a:gd name="connsiteX71" fmla="*/ 9137318 w 12192001"/>
              <a:gd name="connsiteY71" fmla="*/ 1920435 h 2344739"/>
              <a:gd name="connsiteX72" fmla="*/ 9113812 w 12192001"/>
              <a:gd name="connsiteY72" fmla="*/ 1919069 h 2344739"/>
              <a:gd name="connsiteX73" fmla="*/ 9053453 w 12192001"/>
              <a:gd name="connsiteY73" fmla="*/ 1910755 h 2344739"/>
              <a:gd name="connsiteX74" fmla="*/ 9005486 w 12192001"/>
              <a:gd name="connsiteY74" fmla="*/ 1914040 h 2344739"/>
              <a:gd name="connsiteX75" fmla="*/ 9005201 w 12192001"/>
              <a:gd name="connsiteY75" fmla="*/ 1913800 h 2344739"/>
              <a:gd name="connsiteX76" fmla="*/ 8996232 w 12192001"/>
              <a:gd name="connsiteY76" fmla="*/ 1915011 h 2344739"/>
              <a:gd name="connsiteX77" fmla="*/ 8990394 w 12192001"/>
              <a:gd name="connsiteY77" fmla="*/ 1917072 h 2344739"/>
              <a:gd name="connsiteX78" fmla="*/ 8974337 w 12192001"/>
              <a:gd name="connsiteY78" fmla="*/ 1920298 h 2344739"/>
              <a:gd name="connsiteX79" fmla="*/ 8968011 w 12192001"/>
              <a:gd name="connsiteY79" fmla="*/ 1919598 h 2344739"/>
              <a:gd name="connsiteX80" fmla="*/ 8963048 w 12192001"/>
              <a:gd name="connsiteY80" fmla="*/ 1917373 h 2344739"/>
              <a:gd name="connsiteX81" fmla="*/ 8928988 w 12192001"/>
              <a:gd name="connsiteY81" fmla="*/ 1914185 h 2344739"/>
              <a:gd name="connsiteX82" fmla="*/ 8752444 w 12192001"/>
              <a:gd name="connsiteY82" fmla="*/ 1933417 h 2344739"/>
              <a:gd name="connsiteX83" fmla="*/ 8707847 w 12192001"/>
              <a:gd name="connsiteY83" fmla="*/ 1935518 h 2344739"/>
              <a:gd name="connsiteX84" fmla="*/ 8596071 w 12192001"/>
              <a:gd name="connsiteY84" fmla="*/ 1944090 h 2344739"/>
              <a:gd name="connsiteX85" fmla="*/ 8525230 w 12192001"/>
              <a:gd name="connsiteY85" fmla="*/ 1929248 h 2344739"/>
              <a:gd name="connsiteX86" fmla="*/ 8510983 w 12192001"/>
              <a:gd name="connsiteY86" fmla="*/ 1935163 h 2344739"/>
              <a:gd name="connsiteX87" fmla="*/ 8506167 w 12192001"/>
              <a:gd name="connsiteY87" fmla="*/ 1938164 h 2344739"/>
              <a:gd name="connsiteX88" fmla="*/ 8497968 w 12192001"/>
              <a:gd name="connsiteY88" fmla="*/ 1940902 h 2344739"/>
              <a:gd name="connsiteX89" fmla="*/ 8497594 w 12192001"/>
              <a:gd name="connsiteY89" fmla="*/ 1940723 h 2344739"/>
              <a:gd name="connsiteX90" fmla="*/ 8490249 w 12192001"/>
              <a:gd name="connsiteY90" fmla="*/ 1943773 h 2344739"/>
              <a:gd name="connsiteX91" fmla="*/ 8367182 w 12192001"/>
              <a:gd name="connsiteY91" fmla="*/ 1957815 h 2344739"/>
              <a:gd name="connsiteX92" fmla="*/ 8353799 w 12192001"/>
              <a:gd name="connsiteY92" fmla="*/ 1958009 h 2344739"/>
              <a:gd name="connsiteX93" fmla="*/ 8352373 w 12192001"/>
              <a:gd name="connsiteY93" fmla="*/ 1957169 h 2344739"/>
              <a:gd name="connsiteX94" fmla="*/ 8320104 w 12192001"/>
              <a:gd name="connsiteY94" fmla="*/ 1974587 h 2344739"/>
              <a:gd name="connsiteX95" fmla="*/ 8314433 w 12192001"/>
              <a:gd name="connsiteY95" fmla="*/ 1974913 h 2344739"/>
              <a:gd name="connsiteX96" fmla="*/ 8295174 w 12192001"/>
              <a:gd name="connsiteY96" fmla="*/ 1988808 h 2344739"/>
              <a:gd name="connsiteX97" fmla="*/ 8284276 w 12192001"/>
              <a:gd name="connsiteY97" fmla="*/ 1994631 h 2344739"/>
              <a:gd name="connsiteX98" fmla="*/ 8283150 w 12192001"/>
              <a:gd name="connsiteY98" fmla="*/ 1999074 h 2344739"/>
              <a:gd name="connsiteX99" fmla="*/ 8266076 w 12192001"/>
              <a:gd name="connsiteY99" fmla="*/ 2006249 h 2344739"/>
              <a:gd name="connsiteX100" fmla="*/ 8263377 w 12192001"/>
              <a:gd name="connsiteY100" fmla="*/ 2006019 h 2344739"/>
              <a:gd name="connsiteX101" fmla="*/ 8252033 w 12192001"/>
              <a:gd name="connsiteY101" fmla="*/ 2015862 h 2344739"/>
              <a:gd name="connsiteX102" fmla="*/ 8245834 w 12192001"/>
              <a:gd name="connsiteY102" fmla="*/ 2028854 h 2344739"/>
              <a:gd name="connsiteX103" fmla="*/ 8090272 w 12192001"/>
              <a:gd name="connsiteY103" fmla="*/ 2075015 h 2344739"/>
              <a:gd name="connsiteX104" fmla="*/ 7905407 w 12192001"/>
              <a:gd name="connsiteY104" fmla="*/ 2116988 h 2344739"/>
              <a:gd name="connsiteX105" fmla="*/ 7718745 w 12192001"/>
              <a:gd name="connsiteY105" fmla="*/ 2142703 h 2344739"/>
              <a:gd name="connsiteX106" fmla="*/ 7614347 w 12192001"/>
              <a:gd name="connsiteY106" fmla="*/ 2139232 h 2344739"/>
              <a:gd name="connsiteX107" fmla="*/ 7527543 w 12192001"/>
              <a:gd name="connsiteY107" fmla="*/ 2145060 h 2344739"/>
              <a:gd name="connsiteX108" fmla="*/ 7519571 w 12192001"/>
              <a:gd name="connsiteY108" fmla="*/ 2147613 h 2344739"/>
              <a:gd name="connsiteX109" fmla="*/ 7507411 w 12192001"/>
              <a:gd name="connsiteY109" fmla="*/ 2148948 h 2344739"/>
              <a:gd name="connsiteX110" fmla="*/ 7507040 w 12192001"/>
              <a:gd name="connsiteY110" fmla="*/ 2148621 h 2344739"/>
              <a:gd name="connsiteX111" fmla="*/ 7495795 w 12192001"/>
              <a:gd name="connsiteY111" fmla="*/ 2150573 h 2344739"/>
              <a:gd name="connsiteX112" fmla="*/ 7405391 w 12192001"/>
              <a:gd name="connsiteY112" fmla="*/ 2142468 h 2344739"/>
              <a:gd name="connsiteX113" fmla="*/ 7312180 w 12192001"/>
              <a:gd name="connsiteY113" fmla="*/ 2132873 h 2344739"/>
              <a:gd name="connsiteX114" fmla="*/ 7310853 w 12192001"/>
              <a:gd name="connsiteY114" fmla="*/ 2131431 h 2344739"/>
              <a:gd name="connsiteX115" fmla="*/ 7218559 w 12192001"/>
              <a:gd name="connsiteY115" fmla="*/ 2156680 h 2344739"/>
              <a:gd name="connsiteX116" fmla="*/ 7201101 w 12192001"/>
              <a:gd name="connsiteY116" fmla="*/ 2161230 h 2344739"/>
              <a:gd name="connsiteX117" fmla="*/ 7197004 w 12192001"/>
              <a:gd name="connsiteY117" fmla="*/ 2166588 h 2344739"/>
              <a:gd name="connsiteX118" fmla="*/ 7170808 w 12192001"/>
              <a:gd name="connsiteY118" fmla="*/ 2171236 h 2344739"/>
              <a:gd name="connsiteX119" fmla="*/ 7096988 w 12192001"/>
              <a:gd name="connsiteY119" fmla="*/ 2183464 h 2344739"/>
              <a:gd name="connsiteX120" fmla="*/ 7018496 w 12192001"/>
              <a:gd name="connsiteY120" fmla="*/ 2183090 h 2344739"/>
              <a:gd name="connsiteX121" fmla="*/ 6904146 w 12192001"/>
              <a:gd name="connsiteY121" fmla="*/ 2212596 h 2344739"/>
              <a:gd name="connsiteX122" fmla="*/ 6708222 w 12192001"/>
              <a:gd name="connsiteY122" fmla="*/ 2240551 h 2344739"/>
              <a:gd name="connsiteX123" fmla="*/ 6549454 w 12192001"/>
              <a:gd name="connsiteY123" fmla="*/ 2269327 h 2344739"/>
              <a:gd name="connsiteX124" fmla="*/ 6317560 w 12192001"/>
              <a:gd name="connsiteY124" fmla="*/ 2316127 h 2344739"/>
              <a:gd name="connsiteX125" fmla="*/ 6168674 w 12192001"/>
              <a:gd name="connsiteY125" fmla="*/ 2318214 h 2344739"/>
              <a:gd name="connsiteX126" fmla="*/ 6073848 w 12192001"/>
              <a:gd name="connsiteY126" fmla="*/ 2338676 h 2344739"/>
              <a:gd name="connsiteX127" fmla="*/ 6068529 w 12192001"/>
              <a:gd name="connsiteY127" fmla="*/ 2337139 h 2344739"/>
              <a:gd name="connsiteX128" fmla="*/ 6048638 w 12192001"/>
              <a:gd name="connsiteY128" fmla="*/ 2337822 h 2344739"/>
              <a:gd name="connsiteX129" fmla="*/ 6041285 w 12192001"/>
              <a:gd name="connsiteY129" fmla="*/ 2329473 h 2344739"/>
              <a:gd name="connsiteX130" fmla="*/ 6010090 w 12192001"/>
              <a:gd name="connsiteY130" fmla="*/ 2324380 h 2344739"/>
              <a:gd name="connsiteX131" fmla="*/ 5957375 w 12192001"/>
              <a:gd name="connsiteY131" fmla="*/ 2328024 h 2344739"/>
              <a:gd name="connsiteX132" fmla="*/ 5758919 w 12192001"/>
              <a:gd name="connsiteY132" fmla="*/ 2343716 h 2344739"/>
              <a:gd name="connsiteX133" fmla="*/ 5626960 w 12192001"/>
              <a:gd name="connsiteY133" fmla="*/ 2344739 h 2344739"/>
              <a:gd name="connsiteX134" fmla="*/ 5470906 w 12192001"/>
              <a:gd name="connsiteY134" fmla="*/ 2330719 h 2344739"/>
              <a:gd name="connsiteX135" fmla="*/ 5432761 w 12192001"/>
              <a:gd name="connsiteY135" fmla="*/ 2319466 h 2344739"/>
              <a:gd name="connsiteX136" fmla="*/ 5381669 w 12192001"/>
              <a:gd name="connsiteY136" fmla="*/ 2301764 h 2344739"/>
              <a:gd name="connsiteX137" fmla="*/ 5261764 w 12192001"/>
              <a:gd name="connsiteY137" fmla="*/ 2281347 h 2344739"/>
              <a:gd name="connsiteX138" fmla="*/ 5222961 w 12192001"/>
              <a:gd name="connsiteY138" fmla="*/ 2270223 h 2344739"/>
              <a:gd name="connsiteX139" fmla="*/ 5174660 w 12192001"/>
              <a:gd name="connsiteY139" fmla="*/ 2267233 h 2344739"/>
              <a:gd name="connsiteX140" fmla="*/ 5156554 w 12192001"/>
              <a:gd name="connsiteY140" fmla="*/ 2260010 h 2344739"/>
              <a:gd name="connsiteX141" fmla="*/ 5142599 w 12192001"/>
              <a:gd name="connsiteY141" fmla="*/ 2256610 h 2344739"/>
              <a:gd name="connsiteX142" fmla="*/ 5139596 w 12192001"/>
              <a:gd name="connsiteY142" fmla="*/ 2254509 h 2344739"/>
              <a:gd name="connsiteX143" fmla="*/ 5121659 w 12192001"/>
              <a:gd name="connsiteY143" fmla="*/ 2243656 h 2344739"/>
              <a:gd name="connsiteX144" fmla="*/ 5065790 w 12192001"/>
              <a:gd name="connsiteY144" fmla="*/ 2250227 h 2344739"/>
              <a:gd name="connsiteX145" fmla="*/ 5011514 w 12192001"/>
              <a:gd name="connsiteY145" fmla="*/ 2233846 h 2344739"/>
              <a:gd name="connsiteX146" fmla="*/ 4840441 w 12192001"/>
              <a:gd name="connsiteY146" fmla="*/ 2209829 h 2344739"/>
              <a:gd name="connsiteX147" fmla="*/ 4762447 w 12192001"/>
              <a:gd name="connsiteY147" fmla="*/ 2182061 h 2344739"/>
              <a:gd name="connsiteX148" fmla="*/ 4723186 w 12192001"/>
              <a:gd name="connsiteY148" fmla="*/ 2173047 h 2344739"/>
              <a:gd name="connsiteX149" fmla="*/ 4721176 w 12192001"/>
              <a:gd name="connsiteY149" fmla="*/ 2172298 h 2344739"/>
              <a:gd name="connsiteX150" fmla="*/ 4722111 w 12192001"/>
              <a:gd name="connsiteY150" fmla="*/ 2172087 h 2344739"/>
              <a:gd name="connsiteX151" fmla="*/ 4717202 w 12192001"/>
              <a:gd name="connsiteY151" fmla="*/ 2170817 h 2344739"/>
              <a:gd name="connsiteX152" fmla="*/ 4721176 w 12192001"/>
              <a:gd name="connsiteY152" fmla="*/ 2172298 h 2344739"/>
              <a:gd name="connsiteX153" fmla="*/ 4715526 w 12192001"/>
              <a:gd name="connsiteY153" fmla="*/ 2173573 h 2344739"/>
              <a:gd name="connsiteX154" fmla="*/ 4515814 w 12192001"/>
              <a:gd name="connsiteY154" fmla="*/ 2163671 h 2344739"/>
              <a:gd name="connsiteX155" fmla="*/ 4428543 w 12192001"/>
              <a:gd name="connsiteY155" fmla="*/ 2153020 h 2344739"/>
              <a:gd name="connsiteX156" fmla="*/ 4362875 w 12192001"/>
              <a:gd name="connsiteY156" fmla="*/ 2151674 h 2344739"/>
              <a:gd name="connsiteX157" fmla="*/ 4316966 w 12192001"/>
              <a:gd name="connsiteY157" fmla="*/ 2158289 h 2344739"/>
              <a:gd name="connsiteX158" fmla="*/ 4315110 w 12192001"/>
              <a:gd name="connsiteY158" fmla="*/ 2156948 h 2344739"/>
              <a:gd name="connsiteX159" fmla="*/ 4295144 w 12192001"/>
              <a:gd name="connsiteY159" fmla="*/ 2155069 h 2344739"/>
              <a:gd name="connsiteX160" fmla="*/ 4290064 w 12192001"/>
              <a:gd name="connsiteY160" fmla="*/ 2157986 h 2344739"/>
              <a:gd name="connsiteX161" fmla="*/ 4276142 w 12192001"/>
              <a:gd name="connsiteY161" fmla="*/ 2157740 h 2344739"/>
              <a:gd name="connsiteX162" fmla="*/ 4248117 w 12192001"/>
              <a:gd name="connsiteY162" fmla="*/ 2160064 h 2344739"/>
              <a:gd name="connsiteX163" fmla="*/ 4202051 w 12192001"/>
              <a:gd name="connsiteY163" fmla="*/ 2157269 h 2344739"/>
              <a:gd name="connsiteX164" fmla="*/ 4201745 w 12192001"/>
              <a:gd name="connsiteY164" fmla="*/ 2156010 h 2344739"/>
              <a:gd name="connsiteX165" fmla="*/ 4191248 w 12192001"/>
              <a:gd name="connsiteY165" fmla="*/ 2150376 h 2344739"/>
              <a:gd name="connsiteX166" fmla="*/ 4142745 w 12192001"/>
              <a:gd name="connsiteY166" fmla="*/ 2134511 h 2344739"/>
              <a:gd name="connsiteX167" fmla="*/ 4083097 w 12192001"/>
              <a:gd name="connsiteY167" fmla="*/ 2107978 h 2344739"/>
              <a:gd name="connsiteX168" fmla="*/ 4074546 w 12192001"/>
              <a:gd name="connsiteY168" fmla="*/ 2107143 h 2344739"/>
              <a:gd name="connsiteX169" fmla="*/ 4074427 w 12192001"/>
              <a:gd name="connsiteY169" fmla="*/ 2106844 h 2344739"/>
              <a:gd name="connsiteX170" fmla="*/ 4065510 w 12192001"/>
              <a:gd name="connsiteY170" fmla="*/ 2105400 h 2344739"/>
              <a:gd name="connsiteX171" fmla="*/ 4058954 w 12192001"/>
              <a:gd name="connsiteY171" fmla="*/ 2105618 h 2344739"/>
              <a:gd name="connsiteX172" fmla="*/ 4042364 w 12192001"/>
              <a:gd name="connsiteY172" fmla="*/ 2103997 h 2344739"/>
              <a:gd name="connsiteX173" fmla="*/ 4036997 w 12192001"/>
              <a:gd name="connsiteY173" fmla="*/ 2101563 h 2344739"/>
              <a:gd name="connsiteX174" fmla="*/ 4035363 w 12192001"/>
              <a:gd name="connsiteY174" fmla="*/ 2097896 h 2344739"/>
              <a:gd name="connsiteX175" fmla="*/ 4033778 w 12192001"/>
              <a:gd name="connsiteY175" fmla="*/ 2098131 h 2344739"/>
              <a:gd name="connsiteX176" fmla="*/ 4004538 w 12192001"/>
              <a:gd name="connsiteY176" fmla="*/ 2085563 h 2344739"/>
              <a:gd name="connsiteX177" fmla="*/ 3936846 w 12192001"/>
              <a:gd name="connsiteY177" fmla="*/ 2068106 h 2344739"/>
              <a:gd name="connsiteX178" fmla="*/ 3897275 w 12192001"/>
              <a:gd name="connsiteY178" fmla="*/ 2062451 h 2344739"/>
              <a:gd name="connsiteX179" fmla="*/ 3789760 w 12192001"/>
              <a:gd name="connsiteY179" fmla="*/ 2042213 h 2344739"/>
              <a:gd name="connsiteX180" fmla="*/ 3682513 w 12192001"/>
              <a:gd name="connsiteY180" fmla="*/ 2018290 h 2344739"/>
              <a:gd name="connsiteX181" fmla="*/ 3610035 w 12192001"/>
              <a:gd name="connsiteY181" fmla="*/ 1986019 h 2344739"/>
              <a:gd name="connsiteX182" fmla="*/ 3603855 w 12192001"/>
              <a:gd name="connsiteY182" fmla="*/ 1987381 h 2344739"/>
              <a:gd name="connsiteX183" fmla="*/ 3594736 w 12192001"/>
              <a:gd name="connsiteY183" fmla="*/ 1987545 h 2344739"/>
              <a:gd name="connsiteX184" fmla="*/ 3594501 w 12192001"/>
              <a:gd name="connsiteY184" fmla="*/ 1987276 h 2344739"/>
              <a:gd name="connsiteX185" fmla="*/ 3585978 w 12192001"/>
              <a:gd name="connsiteY185" fmla="*/ 1987966 h 2344739"/>
              <a:gd name="connsiteX186" fmla="*/ 3536135 w 12192001"/>
              <a:gd name="connsiteY186" fmla="*/ 1978267 h 2344739"/>
              <a:gd name="connsiteX187" fmla="*/ 3473223 w 12192001"/>
              <a:gd name="connsiteY187" fmla="*/ 1974606 h 2344739"/>
              <a:gd name="connsiteX188" fmla="*/ 3400728 w 12192001"/>
              <a:gd name="connsiteY188" fmla="*/ 1962558 h 2344739"/>
              <a:gd name="connsiteX189" fmla="*/ 3363888 w 12192001"/>
              <a:gd name="connsiteY189" fmla="*/ 1979510 h 2344739"/>
              <a:gd name="connsiteX190" fmla="*/ 3344026 w 12192001"/>
              <a:gd name="connsiteY190" fmla="*/ 1981192 h 2344739"/>
              <a:gd name="connsiteX191" fmla="*/ 3341698 w 12192001"/>
              <a:gd name="connsiteY191" fmla="*/ 1980217 h 2344739"/>
              <a:gd name="connsiteX192" fmla="*/ 3262356 w 12192001"/>
              <a:gd name="connsiteY192" fmla="*/ 1986094 h 2344739"/>
              <a:gd name="connsiteX193" fmla="*/ 3142556 w 12192001"/>
              <a:gd name="connsiteY193" fmla="*/ 1993869 h 2344739"/>
              <a:gd name="connsiteX194" fmla="*/ 3030291 w 12192001"/>
              <a:gd name="connsiteY194" fmla="*/ 1996512 h 2344739"/>
              <a:gd name="connsiteX195" fmla="*/ 2781569 w 12192001"/>
              <a:gd name="connsiteY195" fmla="*/ 2018333 h 2344739"/>
              <a:gd name="connsiteX196" fmla="*/ 2646527 w 12192001"/>
              <a:gd name="connsiteY196" fmla="*/ 2028869 h 2344739"/>
              <a:gd name="connsiteX197" fmla="*/ 2568028 w 12192001"/>
              <a:gd name="connsiteY197" fmla="*/ 2002628 h 2344739"/>
              <a:gd name="connsiteX198" fmla="*/ 2443255 w 12192001"/>
              <a:gd name="connsiteY198" fmla="*/ 2016529 h 2344739"/>
              <a:gd name="connsiteX199" fmla="*/ 2315112 w 12192001"/>
              <a:gd name="connsiteY199" fmla="*/ 2024996 h 2344739"/>
              <a:gd name="connsiteX200" fmla="*/ 2208578 w 12192001"/>
              <a:gd name="connsiteY200" fmla="*/ 2019763 h 2344739"/>
              <a:gd name="connsiteX201" fmla="*/ 2094665 w 12192001"/>
              <a:gd name="connsiteY201" fmla="*/ 2003052 h 2344739"/>
              <a:gd name="connsiteX202" fmla="*/ 1997356 w 12192001"/>
              <a:gd name="connsiteY202" fmla="*/ 1995032 h 2344739"/>
              <a:gd name="connsiteX203" fmla="*/ 1928172 w 12192001"/>
              <a:gd name="connsiteY203" fmla="*/ 2016977 h 2344739"/>
              <a:gd name="connsiteX204" fmla="*/ 1921650 w 12192001"/>
              <a:gd name="connsiteY204" fmla="*/ 2012146 h 2344739"/>
              <a:gd name="connsiteX205" fmla="*/ 1873080 w 12192001"/>
              <a:gd name="connsiteY205" fmla="*/ 2013741 h 2344739"/>
              <a:gd name="connsiteX206" fmla="*/ 1786655 w 12192001"/>
              <a:gd name="connsiteY206" fmla="*/ 2041363 h 2344739"/>
              <a:gd name="connsiteX207" fmla="*/ 1738204 w 12192001"/>
              <a:gd name="connsiteY207" fmla="*/ 2036312 h 2344739"/>
              <a:gd name="connsiteX208" fmla="*/ 1675071 w 12192001"/>
              <a:gd name="connsiteY208" fmla="*/ 2019963 h 2344739"/>
              <a:gd name="connsiteX209" fmla="*/ 1608669 w 12192001"/>
              <a:gd name="connsiteY209" fmla="*/ 2013066 h 2344739"/>
              <a:gd name="connsiteX210" fmla="*/ 1496110 w 12192001"/>
              <a:gd name="connsiteY210" fmla="*/ 1987476 h 2344739"/>
              <a:gd name="connsiteX211" fmla="*/ 1149979 w 12192001"/>
              <a:gd name="connsiteY211" fmla="*/ 1938041 h 2344739"/>
              <a:gd name="connsiteX212" fmla="*/ 858269 w 12192001"/>
              <a:gd name="connsiteY212" fmla="*/ 1928608 h 2344739"/>
              <a:gd name="connsiteX213" fmla="*/ 837540 w 12192001"/>
              <a:gd name="connsiteY213" fmla="*/ 1929821 h 2344739"/>
              <a:gd name="connsiteX214" fmla="*/ 816809 w 12192001"/>
              <a:gd name="connsiteY214" fmla="*/ 1927857 h 2344739"/>
              <a:gd name="connsiteX215" fmla="*/ 811506 w 12192001"/>
              <a:gd name="connsiteY215" fmla="*/ 1930751 h 2344739"/>
              <a:gd name="connsiteX216" fmla="*/ 797041 w 12192001"/>
              <a:gd name="connsiteY216" fmla="*/ 1930446 h 2344739"/>
              <a:gd name="connsiteX217" fmla="*/ 767901 w 12192001"/>
              <a:gd name="connsiteY217" fmla="*/ 1932653 h 2344739"/>
              <a:gd name="connsiteX218" fmla="*/ 763053 w 12192001"/>
              <a:gd name="connsiteY218" fmla="*/ 1930432 h 2344739"/>
              <a:gd name="connsiteX219" fmla="*/ 720047 w 12192001"/>
              <a:gd name="connsiteY219" fmla="*/ 1929661 h 2344739"/>
              <a:gd name="connsiteX220" fmla="*/ 719742 w 12192001"/>
              <a:gd name="connsiteY220" fmla="*/ 1928399 h 2344739"/>
              <a:gd name="connsiteX221" fmla="*/ 708875 w 12192001"/>
              <a:gd name="connsiteY221" fmla="*/ 1922722 h 2344739"/>
              <a:gd name="connsiteX222" fmla="*/ 596792 w 12192001"/>
              <a:gd name="connsiteY222" fmla="*/ 1879864 h 2344739"/>
              <a:gd name="connsiteX223" fmla="*/ 578535 w 12192001"/>
              <a:gd name="connsiteY223" fmla="*/ 1877212 h 2344739"/>
              <a:gd name="connsiteX224" fmla="*/ 571717 w 12192001"/>
              <a:gd name="connsiteY224" fmla="*/ 1877401 h 2344739"/>
              <a:gd name="connsiteX225" fmla="*/ 445099 w 12192001"/>
              <a:gd name="connsiteY225" fmla="*/ 1839371 h 2344739"/>
              <a:gd name="connsiteX226" fmla="*/ 404015 w 12192001"/>
              <a:gd name="connsiteY226" fmla="*/ 1833548 h 2344739"/>
              <a:gd name="connsiteX227" fmla="*/ 292435 w 12192001"/>
              <a:gd name="connsiteY227" fmla="*/ 1812852 h 2344739"/>
              <a:gd name="connsiteX228" fmla="*/ 118381 w 12192001"/>
              <a:gd name="connsiteY228" fmla="*/ 1761047 h 2344739"/>
              <a:gd name="connsiteX229" fmla="*/ 15526 w 12192001"/>
              <a:gd name="connsiteY229" fmla="*/ 1758191 h 2344739"/>
              <a:gd name="connsiteX230" fmla="*/ 2 w 12192001"/>
              <a:gd name="connsiteY230" fmla="*/ 1752722 h 2344739"/>
              <a:gd name="connsiteX231" fmla="*/ 1 w 12192001"/>
              <a:gd name="connsiteY231" fmla="*/ 762497 h 2344739"/>
              <a:gd name="connsiteX232" fmla="*/ 0 w 12192001"/>
              <a:gd name="connsiteY232" fmla="*/ 762497 h 2344739"/>
              <a:gd name="connsiteX233" fmla="*/ 0 w 12192001"/>
              <a:gd name="connsiteY233" fmla="*/ 222213 h 2344739"/>
              <a:gd name="connsiteX234" fmla="*/ 0 w 12192001"/>
              <a:gd name="connsiteY234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37318 w 12192001"/>
              <a:gd name="connsiteY70" fmla="*/ 1920435 h 2344739"/>
              <a:gd name="connsiteX71" fmla="*/ 9113812 w 12192001"/>
              <a:gd name="connsiteY71" fmla="*/ 1919069 h 2344739"/>
              <a:gd name="connsiteX72" fmla="*/ 9053453 w 12192001"/>
              <a:gd name="connsiteY72" fmla="*/ 1910755 h 2344739"/>
              <a:gd name="connsiteX73" fmla="*/ 9005486 w 12192001"/>
              <a:gd name="connsiteY73" fmla="*/ 1914040 h 2344739"/>
              <a:gd name="connsiteX74" fmla="*/ 9005201 w 12192001"/>
              <a:gd name="connsiteY74" fmla="*/ 1913800 h 2344739"/>
              <a:gd name="connsiteX75" fmla="*/ 8996232 w 12192001"/>
              <a:gd name="connsiteY75" fmla="*/ 1915011 h 2344739"/>
              <a:gd name="connsiteX76" fmla="*/ 8990394 w 12192001"/>
              <a:gd name="connsiteY76" fmla="*/ 1917072 h 2344739"/>
              <a:gd name="connsiteX77" fmla="*/ 8974337 w 12192001"/>
              <a:gd name="connsiteY77" fmla="*/ 1920298 h 2344739"/>
              <a:gd name="connsiteX78" fmla="*/ 8968011 w 12192001"/>
              <a:gd name="connsiteY78" fmla="*/ 1919598 h 2344739"/>
              <a:gd name="connsiteX79" fmla="*/ 8963048 w 12192001"/>
              <a:gd name="connsiteY79" fmla="*/ 1917373 h 2344739"/>
              <a:gd name="connsiteX80" fmla="*/ 8928988 w 12192001"/>
              <a:gd name="connsiteY80" fmla="*/ 1914185 h 2344739"/>
              <a:gd name="connsiteX81" fmla="*/ 8752444 w 12192001"/>
              <a:gd name="connsiteY81" fmla="*/ 1933417 h 2344739"/>
              <a:gd name="connsiteX82" fmla="*/ 8707847 w 12192001"/>
              <a:gd name="connsiteY82" fmla="*/ 1935518 h 2344739"/>
              <a:gd name="connsiteX83" fmla="*/ 8596071 w 12192001"/>
              <a:gd name="connsiteY83" fmla="*/ 1944090 h 2344739"/>
              <a:gd name="connsiteX84" fmla="*/ 8525230 w 12192001"/>
              <a:gd name="connsiteY84" fmla="*/ 1929248 h 2344739"/>
              <a:gd name="connsiteX85" fmla="*/ 8510983 w 12192001"/>
              <a:gd name="connsiteY85" fmla="*/ 1935163 h 2344739"/>
              <a:gd name="connsiteX86" fmla="*/ 8506167 w 12192001"/>
              <a:gd name="connsiteY86" fmla="*/ 1938164 h 2344739"/>
              <a:gd name="connsiteX87" fmla="*/ 8497968 w 12192001"/>
              <a:gd name="connsiteY87" fmla="*/ 1940902 h 2344739"/>
              <a:gd name="connsiteX88" fmla="*/ 8497594 w 12192001"/>
              <a:gd name="connsiteY88" fmla="*/ 1940723 h 2344739"/>
              <a:gd name="connsiteX89" fmla="*/ 8490249 w 12192001"/>
              <a:gd name="connsiteY89" fmla="*/ 1943773 h 2344739"/>
              <a:gd name="connsiteX90" fmla="*/ 8367182 w 12192001"/>
              <a:gd name="connsiteY90" fmla="*/ 1957815 h 2344739"/>
              <a:gd name="connsiteX91" fmla="*/ 8353799 w 12192001"/>
              <a:gd name="connsiteY91" fmla="*/ 1958009 h 2344739"/>
              <a:gd name="connsiteX92" fmla="*/ 8352373 w 12192001"/>
              <a:gd name="connsiteY92" fmla="*/ 1957169 h 2344739"/>
              <a:gd name="connsiteX93" fmla="*/ 8320104 w 12192001"/>
              <a:gd name="connsiteY93" fmla="*/ 1974587 h 2344739"/>
              <a:gd name="connsiteX94" fmla="*/ 8314433 w 12192001"/>
              <a:gd name="connsiteY94" fmla="*/ 1974913 h 2344739"/>
              <a:gd name="connsiteX95" fmla="*/ 8295174 w 12192001"/>
              <a:gd name="connsiteY95" fmla="*/ 1988808 h 2344739"/>
              <a:gd name="connsiteX96" fmla="*/ 8284276 w 12192001"/>
              <a:gd name="connsiteY96" fmla="*/ 1994631 h 2344739"/>
              <a:gd name="connsiteX97" fmla="*/ 8283150 w 12192001"/>
              <a:gd name="connsiteY97" fmla="*/ 1999074 h 2344739"/>
              <a:gd name="connsiteX98" fmla="*/ 8266076 w 12192001"/>
              <a:gd name="connsiteY98" fmla="*/ 2006249 h 2344739"/>
              <a:gd name="connsiteX99" fmla="*/ 8263377 w 12192001"/>
              <a:gd name="connsiteY99" fmla="*/ 2006019 h 2344739"/>
              <a:gd name="connsiteX100" fmla="*/ 8252033 w 12192001"/>
              <a:gd name="connsiteY100" fmla="*/ 2015862 h 2344739"/>
              <a:gd name="connsiteX101" fmla="*/ 8245834 w 12192001"/>
              <a:gd name="connsiteY101" fmla="*/ 2028854 h 2344739"/>
              <a:gd name="connsiteX102" fmla="*/ 8090272 w 12192001"/>
              <a:gd name="connsiteY102" fmla="*/ 2075015 h 2344739"/>
              <a:gd name="connsiteX103" fmla="*/ 7905407 w 12192001"/>
              <a:gd name="connsiteY103" fmla="*/ 2116988 h 2344739"/>
              <a:gd name="connsiteX104" fmla="*/ 7718745 w 12192001"/>
              <a:gd name="connsiteY104" fmla="*/ 2142703 h 2344739"/>
              <a:gd name="connsiteX105" fmla="*/ 7614347 w 12192001"/>
              <a:gd name="connsiteY105" fmla="*/ 2139232 h 2344739"/>
              <a:gd name="connsiteX106" fmla="*/ 7527543 w 12192001"/>
              <a:gd name="connsiteY106" fmla="*/ 2145060 h 2344739"/>
              <a:gd name="connsiteX107" fmla="*/ 7519571 w 12192001"/>
              <a:gd name="connsiteY107" fmla="*/ 2147613 h 2344739"/>
              <a:gd name="connsiteX108" fmla="*/ 7507411 w 12192001"/>
              <a:gd name="connsiteY108" fmla="*/ 2148948 h 2344739"/>
              <a:gd name="connsiteX109" fmla="*/ 7507040 w 12192001"/>
              <a:gd name="connsiteY109" fmla="*/ 2148621 h 2344739"/>
              <a:gd name="connsiteX110" fmla="*/ 7495795 w 12192001"/>
              <a:gd name="connsiteY110" fmla="*/ 2150573 h 2344739"/>
              <a:gd name="connsiteX111" fmla="*/ 7405391 w 12192001"/>
              <a:gd name="connsiteY111" fmla="*/ 2142468 h 2344739"/>
              <a:gd name="connsiteX112" fmla="*/ 7312180 w 12192001"/>
              <a:gd name="connsiteY112" fmla="*/ 2132873 h 2344739"/>
              <a:gd name="connsiteX113" fmla="*/ 7310853 w 12192001"/>
              <a:gd name="connsiteY113" fmla="*/ 2131431 h 2344739"/>
              <a:gd name="connsiteX114" fmla="*/ 7218559 w 12192001"/>
              <a:gd name="connsiteY114" fmla="*/ 2156680 h 2344739"/>
              <a:gd name="connsiteX115" fmla="*/ 7201101 w 12192001"/>
              <a:gd name="connsiteY115" fmla="*/ 2161230 h 2344739"/>
              <a:gd name="connsiteX116" fmla="*/ 7197004 w 12192001"/>
              <a:gd name="connsiteY116" fmla="*/ 2166588 h 2344739"/>
              <a:gd name="connsiteX117" fmla="*/ 7170808 w 12192001"/>
              <a:gd name="connsiteY117" fmla="*/ 2171236 h 2344739"/>
              <a:gd name="connsiteX118" fmla="*/ 7096988 w 12192001"/>
              <a:gd name="connsiteY118" fmla="*/ 2183464 h 2344739"/>
              <a:gd name="connsiteX119" fmla="*/ 7018496 w 12192001"/>
              <a:gd name="connsiteY119" fmla="*/ 2183090 h 2344739"/>
              <a:gd name="connsiteX120" fmla="*/ 6904146 w 12192001"/>
              <a:gd name="connsiteY120" fmla="*/ 2212596 h 2344739"/>
              <a:gd name="connsiteX121" fmla="*/ 6708222 w 12192001"/>
              <a:gd name="connsiteY121" fmla="*/ 2240551 h 2344739"/>
              <a:gd name="connsiteX122" fmla="*/ 6549454 w 12192001"/>
              <a:gd name="connsiteY122" fmla="*/ 2269327 h 2344739"/>
              <a:gd name="connsiteX123" fmla="*/ 6317560 w 12192001"/>
              <a:gd name="connsiteY123" fmla="*/ 2316127 h 2344739"/>
              <a:gd name="connsiteX124" fmla="*/ 6168674 w 12192001"/>
              <a:gd name="connsiteY124" fmla="*/ 2318214 h 2344739"/>
              <a:gd name="connsiteX125" fmla="*/ 6073848 w 12192001"/>
              <a:gd name="connsiteY125" fmla="*/ 2338676 h 2344739"/>
              <a:gd name="connsiteX126" fmla="*/ 6068529 w 12192001"/>
              <a:gd name="connsiteY126" fmla="*/ 2337139 h 2344739"/>
              <a:gd name="connsiteX127" fmla="*/ 6048638 w 12192001"/>
              <a:gd name="connsiteY127" fmla="*/ 2337822 h 2344739"/>
              <a:gd name="connsiteX128" fmla="*/ 6041285 w 12192001"/>
              <a:gd name="connsiteY128" fmla="*/ 2329473 h 2344739"/>
              <a:gd name="connsiteX129" fmla="*/ 6010090 w 12192001"/>
              <a:gd name="connsiteY129" fmla="*/ 2324380 h 2344739"/>
              <a:gd name="connsiteX130" fmla="*/ 5957375 w 12192001"/>
              <a:gd name="connsiteY130" fmla="*/ 2328024 h 2344739"/>
              <a:gd name="connsiteX131" fmla="*/ 5758919 w 12192001"/>
              <a:gd name="connsiteY131" fmla="*/ 2343716 h 2344739"/>
              <a:gd name="connsiteX132" fmla="*/ 5626960 w 12192001"/>
              <a:gd name="connsiteY132" fmla="*/ 2344739 h 2344739"/>
              <a:gd name="connsiteX133" fmla="*/ 5470906 w 12192001"/>
              <a:gd name="connsiteY133" fmla="*/ 2330719 h 2344739"/>
              <a:gd name="connsiteX134" fmla="*/ 5432761 w 12192001"/>
              <a:gd name="connsiteY134" fmla="*/ 2319466 h 2344739"/>
              <a:gd name="connsiteX135" fmla="*/ 5381669 w 12192001"/>
              <a:gd name="connsiteY135" fmla="*/ 2301764 h 2344739"/>
              <a:gd name="connsiteX136" fmla="*/ 5261764 w 12192001"/>
              <a:gd name="connsiteY136" fmla="*/ 2281347 h 2344739"/>
              <a:gd name="connsiteX137" fmla="*/ 5222961 w 12192001"/>
              <a:gd name="connsiteY137" fmla="*/ 2270223 h 2344739"/>
              <a:gd name="connsiteX138" fmla="*/ 5174660 w 12192001"/>
              <a:gd name="connsiteY138" fmla="*/ 2267233 h 2344739"/>
              <a:gd name="connsiteX139" fmla="*/ 5156554 w 12192001"/>
              <a:gd name="connsiteY139" fmla="*/ 2260010 h 2344739"/>
              <a:gd name="connsiteX140" fmla="*/ 5142599 w 12192001"/>
              <a:gd name="connsiteY140" fmla="*/ 2256610 h 2344739"/>
              <a:gd name="connsiteX141" fmla="*/ 5139596 w 12192001"/>
              <a:gd name="connsiteY141" fmla="*/ 2254509 h 2344739"/>
              <a:gd name="connsiteX142" fmla="*/ 5121659 w 12192001"/>
              <a:gd name="connsiteY142" fmla="*/ 2243656 h 2344739"/>
              <a:gd name="connsiteX143" fmla="*/ 5065790 w 12192001"/>
              <a:gd name="connsiteY143" fmla="*/ 2250227 h 2344739"/>
              <a:gd name="connsiteX144" fmla="*/ 5011514 w 12192001"/>
              <a:gd name="connsiteY144" fmla="*/ 2233846 h 2344739"/>
              <a:gd name="connsiteX145" fmla="*/ 4840441 w 12192001"/>
              <a:gd name="connsiteY145" fmla="*/ 2209829 h 2344739"/>
              <a:gd name="connsiteX146" fmla="*/ 4762447 w 12192001"/>
              <a:gd name="connsiteY146" fmla="*/ 2182061 h 2344739"/>
              <a:gd name="connsiteX147" fmla="*/ 4723186 w 12192001"/>
              <a:gd name="connsiteY147" fmla="*/ 2173047 h 2344739"/>
              <a:gd name="connsiteX148" fmla="*/ 4721176 w 12192001"/>
              <a:gd name="connsiteY148" fmla="*/ 2172298 h 2344739"/>
              <a:gd name="connsiteX149" fmla="*/ 4722111 w 12192001"/>
              <a:gd name="connsiteY149" fmla="*/ 2172087 h 2344739"/>
              <a:gd name="connsiteX150" fmla="*/ 4717202 w 12192001"/>
              <a:gd name="connsiteY150" fmla="*/ 2170817 h 2344739"/>
              <a:gd name="connsiteX151" fmla="*/ 4721176 w 12192001"/>
              <a:gd name="connsiteY151" fmla="*/ 2172298 h 2344739"/>
              <a:gd name="connsiteX152" fmla="*/ 4715526 w 12192001"/>
              <a:gd name="connsiteY152" fmla="*/ 2173573 h 2344739"/>
              <a:gd name="connsiteX153" fmla="*/ 4515814 w 12192001"/>
              <a:gd name="connsiteY153" fmla="*/ 2163671 h 2344739"/>
              <a:gd name="connsiteX154" fmla="*/ 4428543 w 12192001"/>
              <a:gd name="connsiteY154" fmla="*/ 2153020 h 2344739"/>
              <a:gd name="connsiteX155" fmla="*/ 4362875 w 12192001"/>
              <a:gd name="connsiteY155" fmla="*/ 2151674 h 2344739"/>
              <a:gd name="connsiteX156" fmla="*/ 4316966 w 12192001"/>
              <a:gd name="connsiteY156" fmla="*/ 2158289 h 2344739"/>
              <a:gd name="connsiteX157" fmla="*/ 4315110 w 12192001"/>
              <a:gd name="connsiteY157" fmla="*/ 2156948 h 2344739"/>
              <a:gd name="connsiteX158" fmla="*/ 4295144 w 12192001"/>
              <a:gd name="connsiteY158" fmla="*/ 2155069 h 2344739"/>
              <a:gd name="connsiteX159" fmla="*/ 4290064 w 12192001"/>
              <a:gd name="connsiteY159" fmla="*/ 2157986 h 2344739"/>
              <a:gd name="connsiteX160" fmla="*/ 4276142 w 12192001"/>
              <a:gd name="connsiteY160" fmla="*/ 2157740 h 2344739"/>
              <a:gd name="connsiteX161" fmla="*/ 4248117 w 12192001"/>
              <a:gd name="connsiteY161" fmla="*/ 2160064 h 2344739"/>
              <a:gd name="connsiteX162" fmla="*/ 4202051 w 12192001"/>
              <a:gd name="connsiteY162" fmla="*/ 2157269 h 2344739"/>
              <a:gd name="connsiteX163" fmla="*/ 4201745 w 12192001"/>
              <a:gd name="connsiteY163" fmla="*/ 2156010 h 2344739"/>
              <a:gd name="connsiteX164" fmla="*/ 4191248 w 12192001"/>
              <a:gd name="connsiteY164" fmla="*/ 2150376 h 2344739"/>
              <a:gd name="connsiteX165" fmla="*/ 4142745 w 12192001"/>
              <a:gd name="connsiteY165" fmla="*/ 2134511 h 2344739"/>
              <a:gd name="connsiteX166" fmla="*/ 4083097 w 12192001"/>
              <a:gd name="connsiteY166" fmla="*/ 2107978 h 2344739"/>
              <a:gd name="connsiteX167" fmla="*/ 4074546 w 12192001"/>
              <a:gd name="connsiteY167" fmla="*/ 2107143 h 2344739"/>
              <a:gd name="connsiteX168" fmla="*/ 4074427 w 12192001"/>
              <a:gd name="connsiteY168" fmla="*/ 2106844 h 2344739"/>
              <a:gd name="connsiteX169" fmla="*/ 4065510 w 12192001"/>
              <a:gd name="connsiteY169" fmla="*/ 2105400 h 2344739"/>
              <a:gd name="connsiteX170" fmla="*/ 4058954 w 12192001"/>
              <a:gd name="connsiteY170" fmla="*/ 2105618 h 2344739"/>
              <a:gd name="connsiteX171" fmla="*/ 4042364 w 12192001"/>
              <a:gd name="connsiteY171" fmla="*/ 2103997 h 2344739"/>
              <a:gd name="connsiteX172" fmla="*/ 4036997 w 12192001"/>
              <a:gd name="connsiteY172" fmla="*/ 2101563 h 2344739"/>
              <a:gd name="connsiteX173" fmla="*/ 4035363 w 12192001"/>
              <a:gd name="connsiteY173" fmla="*/ 2097896 h 2344739"/>
              <a:gd name="connsiteX174" fmla="*/ 4033778 w 12192001"/>
              <a:gd name="connsiteY174" fmla="*/ 2098131 h 2344739"/>
              <a:gd name="connsiteX175" fmla="*/ 4004538 w 12192001"/>
              <a:gd name="connsiteY175" fmla="*/ 2085563 h 2344739"/>
              <a:gd name="connsiteX176" fmla="*/ 3936846 w 12192001"/>
              <a:gd name="connsiteY176" fmla="*/ 2068106 h 2344739"/>
              <a:gd name="connsiteX177" fmla="*/ 3897275 w 12192001"/>
              <a:gd name="connsiteY177" fmla="*/ 2062451 h 2344739"/>
              <a:gd name="connsiteX178" fmla="*/ 3789760 w 12192001"/>
              <a:gd name="connsiteY178" fmla="*/ 2042213 h 2344739"/>
              <a:gd name="connsiteX179" fmla="*/ 3682513 w 12192001"/>
              <a:gd name="connsiteY179" fmla="*/ 2018290 h 2344739"/>
              <a:gd name="connsiteX180" fmla="*/ 3610035 w 12192001"/>
              <a:gd name="connsiteY180" fmla="*/ 1986019 h 2344739"/>
              <a:gd name="connsiteX181" fmla="*/ 3603855 w 12192001"/>
              <a:gd name="connsiteY181" fmla="*/ 1987381 h 2344739"/>
              <a:gd name="connsiteX182" fmla="*/ 3594736 w 12192001"/>
              <a:gd name="connsiteY182" fmla="*/ 1987545 h 2344739"/>
              <a:gd name="connsiteX183" fmla="*/ 3594501 w 12192001"/>
              <a:gd name="connsiteY183" fmla="*/ 1987276 h 2344739"/>
              <a:gd name="connsiteX184" fmla="*/ 3585978 w 12192001"/>
              <a:gd name="connsiteY184" fmla="*/ 1987966 h 2344739"/>
              <a:gd name="connsiteX185" fmla="*/ 3536135 w 12192001"/>
              <a:gd name="connsiteY185" fmla="*/ 1978267 h 2344739"/>
              <a:gd name="connsiteX186" fmla="*/ 3473223 w 12192001"/>
              <a:gd name="connsiteY186" fmla="*/ 1974606 h 2344739"/>
              <a:gd name="connsiteX187" fmla="*/ 3400728 w 12192001"/>
              <a:gd name="connsiteY187" fmla="*/ 1962558 h 2344739"/>
              <a:gd name="connsiteX188" fmla="*/ 3363888 w 12192001"/>
              <a:gd name="connsiteY188" fmla="*/ 1979510 h 2344739"/>
              <a:gd name="connsiteX189" fmla="*/ 3344026 w 12192001"/>
              <a:gd name="connsiteY189" fmla="*/ 1981192 h 2344739"/>
              <a:gd name="connsiteX190" fmla="*/ 3341698 w 12192001"/>
              <a:gd name="connsiteY190" fmla="*/ 1980217 h 2344739"/>
              <a:gd name="connsiteX191" fmla="*/ 3262356 w 12192001"/>
              <a:gd name="connsiteY191" fmla="*/ 1986094 h 2344739"/>
              <a:gd name="connsiteX192" fmla="*/ 3142556 w 12192001"/>
              <a:gd name="connsiteY192" fmla="*/ 1993869 h 2344739"/>
              <a:gd name="connsiteX193" fmla="*/ 3030291 w 12192001"/>
              <a:gd name="connsiteY193" fmla="*/ 1996512 h 2344739"/>
              <a:gd name="connsiteX194" fmla="*/ 2781569 w 12192001"/>
              <a:gd name="connsiteY194" fmla="*/ 2018333 h 2344739"/>
              <a:gd name="connsiteX195" fmla="*/ 2646527 w 12192001"/>
              <a:gd name="connsiteY195" fmla="*/ 2028869 h 2344739"/>
              <a:gd name="connsiteX196" fmla="*/ 2568028 w 12192001"/>
              <a:gd name="connsiteY196" fmla="*/ 2002628 h 2344739"/>
              <a:gd name="connsiteX197" fmla="*/ 2443255 w 12192001"/>
              <a:gd name="connsiteY197" fmla="*/ 2016529 h 2344739"/>
              <a:gd name="connsiteX198" fmla="*/ 2315112 w 12192001"/>
              <a:gd name="connsiteY198" fmla="*/ 2024996 h 2344739"/>
              <a:gd name="connsiteX199" fmla="*/ 2208578 w 12192001"/>
              <a:gd name="connsiteY199" fmla="*/ 2019763 h 2344739"/>
              <a:gd name="connsiteX200" fmla="*/ 2094665 w 12192001"/>
              <a:gd name="connsiteY200" fmla="*/ 2003052 h 2344739"/>
              <a:gd name="connsiteX201" fmla="*/ 1997356 w 12192001"/>
              <a:gd name="connsiteY201" fmla="*/ 1995032 h 2344739"/>
              <a:gd name="connsiteX202" fmla="*/ 1928172 w 12192001"/>
              <a:gd name="connsiteY202" fmla="*/ 2016977 h 2344739"/>
              <a:gd name="connsiteX203" fmla="*/ 1921650 w 12192001"/>
              <a:gd name="connsiteY203" fmla="*/ 2012146 h 2344739"/>
              <a:gd name="connsiteX204" fmla="*/ 1873080 w 12192001"/>
              <a:gd name="connsiteY204" fmla="*/ 2013741 h 2344739"/>
              <a:gd name="connsiteX205" fmla="*/ 1786655 w 12192001"/>
              <a:gd name="connsiteY205" fmla="*/ 2041363 h 2344739"/>
              <a:gd name="connsiteX206" fmla="*/ 1738204 w 12192001"/>
              <a:gd name="connsiteY206" fmla="*/ 2036312 h 2344739"/>
              <a:gd name="connsiteX207" fmla="*/ 1675071 w 12192001"/>
              <a:gd name="connsiteY207" fmla="*/ 2019963 h 2344739"/>
              <a:gd name="connsiteX208" fmla="*/ 1608669 w 12192001"/>
              <a:gd name="connsiteY208" fmla="*/ 2013066 h 2344739"/>
              <a:gd name="connsiteX209" fmla="*/ 1496110 w 12192001"/>
              <a:gd name="connsiteY209" fmla="*/ 1987476 h 2344739"/>
              <a:gd name="connsiteX210" fmla="*/ 1149979 w 12192001"/>
              <a:gd name="connsiteY210" fmla="*/ 1938041 h 2344739"/>
              <a:gd name="connsiteX211" fmla="*/ 858269 w 12192001"/>
              <a:gd name="connsiteY211" fmla="*/ 1928608 h 2344739"/>
              <a:gd name="connsiteX212" fmla="*/ 837540 w 12192001"/>
              <a:gd name="connsiteY212" fmla="*/ 1929821 h 2344739"/>
              <a:gd name="connsiteX213" fmla="*/ 816809 w 12192001"/>
              <a:gd name="connsiteY213" fmla="*/ 1927857 h 2344739"/>
              <a:gd name="connsiteX214" fmla="*/ 811506 w 12192001"/>
              <a:gd name="connsiteY214" fmla="*/ 1930751 h 2344739"/>
              <a:gd name="connsiteX215" fmla="*/ 797041 w 12192001"/>
              <a:gd name="connsiteY215" fmla="*/ 1930446 h 2344739"/>
              <a:gd name="connsiteX216" fmla="*/ 767901 w 12192001"/>
              <a:gd name="connsiteY216" fmla="*/ 1932653 h 2344739"/>
              <a:gd name="connsiteX217" fmla="*/ 763053 w 12192001"/>
              <a:gd name="connsiteY217" fmla="*/ 1930432 h 2344739"/>
              <a:gd name="connsiteX218" fmla="*/ 720047 w 12192001"/>
              <a:gd name="connsiteY218" fmla="*/ 1929661 h 2344739"/>
              <a:gd name="connsiteX219" fmla="*/ 719742 w 12192001"/>
              <a:gd name="connsiteY219" fmla="*/ 1928399 h 2344739"/>
              <a:gd name="connsiteX220" fmla="*/ 708875 w 12192001"/>
              <a:gd name="connsiteY220" fmla="*/ 1922722 h 2344739"/>
              <a:gd name="connsiteX221" fmla="*/ 596792 w 12192001"/>
              <a:gd name="connsiteY221" fmla="*/ 1879864 h 2344739"/>
              <a:gd name="connsiteX222" fmla="*/ 578535 w 12192001"/>
              <a:gd name="connsiteY222" fmla="*/ 1877212 h 2344739"/>
              <a:gd name="connsiteX223" fmla="*/ 571717 w 12192001"/>
              <a:gd name="connsiteY223" fmla="*/ 1877401 h 2344739"/>
              <a:gd name="connsiteX224" fmla="*/ 445099 w 12192001"/>
              <a:gd name="connsiteY224" fmla="*/ 1839371 h 2344739"/>
              <a:gd name="connsiteX225" fmla="*/ 404015 w 12192001"/>
              <a:gd name="connsiteY225" fmla="*/ 1833548 h 2344739"/>
              <a:gd name="connsiteX226" fmla="*/ 292435 w 12192001"/>
              <a:gd name="connsiteY226" fmla="*/ 1812852 h 2344739"/>
              <a:gd name="connsiteX227" fmla="*/ 118381 w 12192001"/>
              <a:gd name="connsiteY227" fmla="*/ 1761047 h 2344739"/>
              <a:gd name="connsiteX228" fmla="*/ 15526 w 12192001"/>
              <a:gd name="connsiteY228" fmla="*/ 1758191 h 2344739"/>
              <a:gd name="connsiteX229" fmla="*/ 2 w 12192001"/>
              <a:gd name="connsiteY229" fmla="*/ 1752722 h 2344739"/>
              <a:gd name="connsiteX230" fmla="*/ 1 w 12192001"/>
              <a:gd name="connsiteY230" fmla="*/ 762497 h 2344739"/>
              <a:gd name="connsiteX231" fmla="*/ 0 w 12192001"/>
              <a:gd name="connsiteY231" fmla="*/ 762497 h 2344739"/>
              <a:gd name="connsiteX232" fmla="*/ 0 w 12192001"/>
              <a:gd name="connsiteY232" fmla="*/ 222213 h 2344739"/>
              <a:gd name="connsiteX233" fmla="*/ 0 w 12192001"/>
              <a:gd name="connsiteY233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51232 w 12192001"/>
              <a:gd name="connsiteY69" fmla="*/ 1923669 h 2344739"/>
              <a:gd name="connsiteX70" fmla="*/ 9113812 w 12192001"/>
              <a:gd name="connsiteY70" fmla="*/ 1919069 h 2344739"/>
              <a:gd name="connsiteX71" fmla="*/ 9053453 w 12192001"/>
              <a:gd name="connsiteY71" fmla="*/ 1910755 h 2344739"/>
              <a:gd name="connsiteX72" fmla="*/ 9005486 w 12192001"/>
              <a:gd name="connsiteY72" fmla="*/ 1914040 h 2344739"/>
              <a:gd name="connsiteX73" fmla="*/ 9005201 w 12192001"/>
              <a:gd name="connsiteY73" fmla="*/ 1913800 h 2344739"/>
              <a:gd name="connsiteX74" fmla="*/ 8996232 w 12192001"/>
              <a:gd name="connsiteY74" fmla="*/ 1915011 h 2344739"/>
              <a:gd name="connsiteX75" fmla="*/ 8990394 w 12192001"/>
              <a:gd name="connsiteY75" fmla="*/ 1917072 h 2344739"/>
              <a:gd name="connsiteX76" fmla="*/ 8974337 w 12192001"/>
              <a:gd name="connsiteY76" fmla="*/ 1920298 h 2344739"/>
              <a:gd name="connsiteX77" fmla="*/ 8968011 w 12192001"/>
              <a:gd name="connsiteY77" fmla="*/ 1919598 h 2344739"/>
              <a:gd name="connsiteX78" fmla="*/ 8963048 w 12192001"/>
              <a:gd name="connsiteY78" fmla="*/ 1917373 h 2344739"/>
              <a:gd name="connsiteX79" fmla="*/ 8928988 w 12192001"/>
              <a:gd name="connsiteY79" fmla="*/ 1914185 h 2344739"/>
              <a:gd name="connsiteX80" fmla="*/ 8752444 w 12192001"/>
              <a:gd name="connsiteY80" fmla="*/ 1933417 h 2344739"/>
              <a:gd name="connsiteX81" fmla="*/ 8707847 w 12192001"/>
              <a:gd name="connsiteY81" fmla="*/ 1935518 h 2344739"/>
              <a:gd name="connsiteX82" fmla="*/ 8596071 w 12192001"/>
              <a:gd name="connsiteY82" fmla="*/ 1944090 h 2344739"/>
              <a:gd name="connsiteX83" fmla="*/ 8525230 w 12192001"/>
              <a:gd name="connsiteY83" fmla="*/ 1929248 h 2344739"/>
              <a:gd name="connsiteX84" fmla="*/ 8510983 w 12192001"/>
              <a:gd name="connsiteY84" fmla="*/ 1935163 h 2344739"/>
              <a:gd name="connsiteX85" fmla="*/ 8506167 w 12192001"/>
              <a:gd name="connsiteY85" fmla="*/ 1938164 h 2344739"/>
              <a:gd name="connsiteX86" fmla="*/ 8497968 w 12192001"/>
              <a:gd name="connsiteY86" fmla="*/ 1940902 h 2344739"/>
              <a:gd name="connsiteX87" fmla="*/ 8497594 w 12192001"/>
              <a:gd name="connsiteY87" fmla="*/ 1940723 h 2344739"/>
              <a:gd name="connsiteX88" fmla="*/ 8490249 w 12192001"/>
              <a:gd name="connsiteY88" fmla="*/ 1943773 h 2344739"/>
              <a:gd name="connsiteX89" fmla="*/ 8367182 w 12192001"/>
              <a:gd name="connsiteY89" fmla="*/ 1957815 h 2344739"/>
              <a:gd name="connsiteX90" fmla="*/ 8353799 w 12192001"/>
              <a:gd name="connsiteY90" fmla="*/ 1958009 h 2344739"/>
              <a:gd name="connsiteX91" fmla="*/ 8352373 w 12192001"/>
              <a:gd name="connsiteY91" fmla="*/ 1957169 h 2344739"/>
              <a:gd name="connsiteX92" fmla="*/ 8320104 w 12192001"/>
              <a:gd name="connsiteY92" fmla="*/ 1974587 h 2344739"/>
              <a:gd name="connsiteX93" fmla="*/ 8314433 w 12192001"/>
              <a:gd name="connsiteY93" fmla="*/ 1974913 h 2344739"/>
              <a:gd name="connsiteX94" fmla="*/ 8295174 w 12192001"/>
              <a:gd name="connsiteY94" fmla="*/ 1988808 h 2344739"/>
              <a:gd name="connsiteX95" fmla="*/ 8284276 w 12192001"/>
              <a:gd name="connsiteY95" fmla="*/ 1994631 h 2344739"/>
              <a:gd name="connsiteX96" fmla="*/ 8283150 w 12192001"/>
              <a:gd name="connsiteY96" fmla="*/ 1999074 h 2344739"/>
              <a:gd name="connsiteX97" fmla="*/ 8266076 w 12192001"/>
              <a:gd name="connsiteY97" fmla="*/ 2006249 h 2344739"/>
              <a:gd name="connsiteX98" fmla="*/ 8263377 w 12192001"/>
              <a:gd name="connsiteY98" fmla="*/ 2006019 h 2344739"/>
              <a:gd name="connsiteX99" fmla="*/ 8252033 w 12192001"/>
              <a:gd name="connsiteY99" fmla="*/ 2015862 h 2344739"/>
              <a:gd name="connsiteX100" fmla="*/ 8245834 w 12192001"/>
              <a:gd name="connsiteY100" fmla="*/ 2028854 h 2344739"/>
              <a:gd name="connsiteX101" fmla="*/ 8090272 w 12192001"/>
              <a:gd name="connsiteY101" fmla="*/ 2075015 h 2344739"/>
              <a:gd name="connsiteX102" fmla="*/ 7905407 w 12192001"/>
              <a:gd name="connsiteY102" fmla="*/ 2116988 h 2344739"/>
              <a:gd name="connsiteX103" fmla="*/ 7718745 w 12192001"/>
              <a:gd name="connsiteY103" fmla="*/ 2142703 h 2344739"/>
              <a:gd name="connsiteX104" fmla="*/ 7614347 w 12192001"/>
              <a:gd name="connsiteY104" fmla="*/ 2139232 h 2344739"/>
              <a:gd name="connsiteX105" fmla="*/ 7527543 w 12192001"/>
              <a:gd name="connsiteY105" fmla="*/ 2145060 h 2344739"/>
              <a:gd name="connsiteX106" fmla="*/ 7519571 w 12192001"/>
              <a:gd name="connsiteY106" fmla="*/ 2147613 h 2344739"/>
              <a:gd name="connsiteX107" fmla="*/ 7507411 w 12192001"/>
              <a:gd name="connsiteY107" fmla="*/ 2148948 h 2344739"/>
              <a:gd name="connsiteX108" fmla="*/ 7507040 w 12192001"/>
              <a:gd name="connsiteY108" fmla="*/ 2148621 h 2344739"/>
              <a:gd name="connsiteX109" fmla="*/ 7495795 w 12192001"/>
              <a:gd name="connsiteY109" fmla="*/ 2150573 h 2344739"/>
              <a:gd name="connsiteX110" fmla="*/ 7405391 w 12192001"/>
              <a:gd name="connsiteY110" fmla="*/ 2142468 h 2344739"/>
              <a:gd name="connsiteX111" fmla="*/ 7312180 w 12192001"/>
              <a:gd name="connsiteY111" fmla="*/ 2132873 h 2344739"/>
              <a:gd name="connsiteX112" fmla="*/ 7310853 w 12192001"/>
              <a:gd name="connsiteY112" fmla="*/ 2131431 h 2344739"/>
              <a:gd name="connsiteX113" fmla="*/ 7218559 w 12192001"/>
              <a:gd name="connsiteY113" fmla="*/ 2156680 h 2344739"/>
              <a:gd name="connsiteX114" fmla="*/ 7201101 w 12192001"/>
              <a:gd name="connsiteY114" fmla="*/ 2161230 h 2344739"/>
              <a:gd name="connsiteX115" fmla="*/ 7197004 w 12192001"/>
              <a:gd name="connsiteY115" fmla="*/ 2166588 h 2344739"/>
              <a:gd name="connsiteX116" fmla="*/ 7170808 w 12192001"/>
              <a:gd name="connsiteY116" fmla="*/ 2171236 h 2344739"/>
              <a:gd name="connsiteX117" fmla="*/ 7096988 w 12192001"/>
              <a:gd name="connsiteY117" fmla="*/ 2183464 h 2344739"/>
              <a:gd name="connsiteX118" fmla="*/ 7018496 w 12192001"/>
              <a:gd name="connsiteY118" fmla="*/ 2183090 h 2344739"/>
              <a:gd name="connsiteX119" fmla="*/ 6904146 w 12192001"/>
              <a:gd name="connsiteY119" fmla="*/ 2212596 h 2344739"/>
              <a:gd name="connsiteX120" fmla="*/ 6708222 w 12192001"/>
              <a:gd name="connsiteY120" fmla="*/ 2240551 h 2344739"/>
              <a:gd name="connsiteX121" fmla="*/ 6549454 w 12192001"/>
              <a:gd name="connsiteY121" fmla="*/ 2269327 h 2344739"/>
              <a:gd name="connsiteX122" fmla="*/ 6317560 w 12192001"/>
              <a:gd name="connsiteY122" fmla="*/ 2316127 h 2344739"/>
              <a:gd name="connsiteX123" fmla="*/ 6168674 w 12192001"/>
              <a:gd name="connsiteY123" fmla="*/ 2318214 h 2344739"/>
              <a:gd name="connsiteX124" fmla="*/ 6073848 w 12192001"/>
              <a:gd name="connsiteY124" fmla="*/ 2338676 h 2344739"/>
              <a:gd name="connsiteX125" fmla="*/ 6068529 w 12192001"/>
              <a:gd name="connsiteY125" fmla="*/ 2337139 h 2344739"/>
              <a:gd name="connsiteX126" fmla="*/ 6048638 w 12192001"/>
              <a:gd name="connsiteY126" fmla="*/ 2337822 h 2344739"/>
              <a:gd name="connsiteX127" fmla="*/ 6041285 w 12192001"/>
              <a:gd name="connsiteY127" fmla="*/ 2329473 h 2344739"/>
              <a:gd name="connsiteX128" fmla="*/ 6010090 w 12192001"/>
              <a:gd name="connsiteY128" fmla="*/ 2324380 h 2344739"/>
              <a:gd name="connsiteX129" fmla="*/ 5957375 w 12192001"/>
              <a:gd name="connsiteY129" fmla="*/ 2328024 h 2344739"/>
              <a:gd name="connsiteX130" fmla="*/ 5758919 w 12192001"/>
              <a:gd name="connsiteY130" fmla="*/ 2343716 h 2344739"/>
              <a:gd name="connsiteX131" fmla="*/ 5626960 w 12192001"/>
              <a:gd name="connsiteY131" fmla="*/ 2344739 h 2344739"/>
              <a:gd name="connsiteX132" fmla="*/ 5470906 w 12192001"/>
              <a:gd name="connsiteY132" fmla="*/ 2330719 h 2344739"/>
              <a:gd name="connsiteX133" fmla="*/ 5432761 w 12192001"/>
              <a:gd name="connsiteY133" fmla="*/ 2319466 h 2344739"/>
              <a:gd name="connsiteX134" fmla="*/ 5381669 w 12192001"/>
              <a:gd name="connsiteY134" fmla="*/ 2301764 h 2344739"/>
              <a:gd name="connsiteX135" fmla="*/ 5261764 w 12192001"/>
              <a:gd name="connsiteY135" fmla="*/ 2281347 h 2344739"/>
              <a:gd name="connsiteX136" fmla="*/ 5222961 w 12192001"/>
              <a:gd name="connsiteY136" fmla="*/ 2270223 h 2344739"/>
              <a:gd name="connsiteX137" fmla="*/ 5174660 w 12192001"/>
              <a:gd name="connsiteY137" fmla="*/ 2267233 h 2344739"/>
              <a:gd name="connsiteX138" fmla="*/ 5156554 w 12192001"/>
              <a:gd name="connsiteY138" fmla="*/ 2260010 h 2344739"/>
              <a:gd name="connsiteX139" fmla="*/ 5142599 w 12192001"/>
              <a:gd name="connsiteY139" fmla="*/ 2256610 h 2344739"/>
              <a:gd name="connsiteX140" fmla="*/ 5139596 w 12192001"/>
              <a:gd name="connsiteY140" fmla="*/ 2254509 h 2344739"/>
              <a:gd name="connsiteX141" fmla="*/ 5121659 w 12192001"/>
              <a:gd name="connsiteY141" fmla="*/ 2243656 h 2344739"/>
              <a:gd name="connsiteX142" fmla="*/ 5065790 w 12192001"/>
              <a:gd name="connsiteY142" fmla="*/ 2250227 h 2344739"/>
              <a:gd name="connsiteX143" fmla="*/ 5011514 w 12192001"/>
              <a:gd name="connsiteY143" fmla="*/ 2233846 h 2344739"/>
              <a:gd name="connsiteX144" fmla="*/ 4840441 w 12192001"/>
              <a:gd name="connsiteY144" fmla="*/ 2209829 h 2344739"/>
              <a:gd name="connsiteX145" fmla="*/ 4762447 w 12192001"/>
              <a:gd name="connsiteY145" fmla="*/ 2182061 h 2344739"/>
              <a:gd name="connsiteX146" fmla="*/ 4723186 w 12192001"/>
              <a:gd name="connsiteY146" fmla="*/ 2173047 h 2344739"/>
              <a:gd name="connsiteX147" fmla="*/ 4721176 w 12192001"/>
              <a:gd name="connsiteY147" fmla="*/ 2172298 h 2344739"/>
              <a:gd name="connsiteX148" fmla="*/ 4722111 w 12192001"/>
              <a:gd name="connsiteY148" fmla="*/ 2172087 h 2344739"/>
              <a:gd name="connsiteX149" fmla="*/ 4717202 w 12192001"/>
              <a:gd name="connsiteY149" fmla="*/ 2170817 h 2344739"/>
              <a:gd name="connsiteX150" fmla="*/ 4721176 w 12192001"/>
              <a:gd name="connsiteY150" fmla="*/ 2172298 h 2344739"/>
              <a:gd name="connsiteX151" fmla="*/ 4715526 w 12192001"/>
              <a:gd name="connsiteY151" fmla="*/ 2173573 h 2344739"/>
              <a:gd name="connsiteX152" fmla="*/ 4515814 w 12192001"/>
              <a:gd name="connsiteY152" fmla="*/ 2163671 h 2344739"/>
              <a:gd name="connsiteX153" fmla="*/ 4428543 w 12192001"/>
              <a:gd name="connsiteY153" fmla="*/ 2153020 h 2344739"/>
              <a:gd name="connsiteX154" fmla="*/ 4362875 w 12192001"/>
              <a:gd name="connsiteY154" fmla="*/ 2151674 h 2344739"/>
              <a:gd name="connsiteX155" fmla="*/ 4316966 w 12192001"/>
              <a:gd name="connsiteY155" fmla="*/ 2158289 h 2344739"/>
              <a:gd name="connsiteX156" fmla="*/ 4315110 w 12192001"/>
              <a:gd name="connsiteY156" fmla="*/ 2156948 h 2344739"/>
              <a:gd name="connsiteX157" fmla="*/ 4295144 w 12192001"/>
              <a:gd name="connsiteY157" fmla="*/ 2155069 h 2344739"/>
              <a:gd name="connsiteX158" fmla="*/ 4290064 w 12192001"/>
              <a:gd name="connsiteY158" fmla="*/ 2157986 h 2344739"/>
              <a:gd name="connsiteX159" fmla="*/ 4276142 w 12192001"/>
              <a:gd name="connsiteY159" fmla="*/ 2157740 h 2344739"/>
              <a:gd name="connsiteX160" fmla="*/ 4248117 w 12192001"/>
              <a:gd name="connsiteY160" fmla="*/ 2160064 h 2344739"/>
              <a:gd name="connsiteX161" fmla="*/ 4202051 w 12192001"/>
              <a:gd name="connsiteY161" fmla="*/ 2157269 h 2344739"/>
              <a:gd name="connsiteX162" fmla="*/ 4201745 w 12192001"/>
              <a:gd name="connsiteY162" fmla="*/ 2156010 h 2344739"/>
              <a:gd name="connsiteX163" fmla="*/ 4191248 w 12192001"/>
              <a:gd name="connsiteY163" fmla="*/ 2150376 h 2344739"/>
              <a:gd name="connsiteX164" fmla="*/ 4142745 w 12192001"/>
              <a:gd name="connsiteY164" fmla="*/ 2134511 h 2344739"/>
              <a:gd name="connsiteX165" fmla="*/ 4083097 w 12192001"/>
              <a:gd name="connsiteY165" fmla="*/ 2107978 h 2344739"/>
              <a:gd name="connsiteX166" fmla="*/ 4074546 w 12192001"/>
              <a:gd name="connsiteY166" fmla="*/ 2107143 h 2344739"/>
              <a:gd name="connsiteX167" fmla="*/ 4074427 w 12192001"/>
              <a:gd name="connsiteY167" fmla="*/ 2106844 h 2344739"/>
              <a:gd name="connsiteX168" fmla="*/ 4065510 w 12192001"/>
              <a:gd name="connsiteY168" fmla="*/ 2105400 h 2344739"/>
              <a:gd name="connsiteX169" fmla="*/ 4058954 w 12192001"/>
              <a:gd name="connsiteY169" fmla="*/ 2105618 h 2344739"/>
              <a:gd name="connsiteX170" fmla="*/ 4042364 w 12192001"/>
              <a:gd name="connsiteY170" fmla="*/ 2103997 h 2344739"/>
              <a:gd name="connsiteX171" fmla="*/ 4036997 w 12192001"/>
              <a:gd name="connsiteY171" fmla="*/ 2101563 h 2344739"/>
              <a:gd name="connsiteX172" fmla="*/ 4035363 w 12192001"/>
              <a:gd name="connsiteY172" fmla="*/ 2097896 h 2344739"/>
              <a:gd name="connsiteX173" fmla="*/ 4033778 w 12192001"/>
              <a:gd name="connsiteY173" fmla="*/ 2098131 h 2344739"/>
              <a:gd name="connsiteX174" fmla="*/ 4004538 w 12192001"/>
              <a:gd name="connsiteY174" fmla="*/ 2085563 h 2344739"/>
              <a:gd name="connsiteX175" fmla="*/ 3936846 w 12192001"/>
              <a:gd name="connsiteY175" fmla="*/ 2068106 h 2344739"/>
              <a:gd name="connsiteX176" fmla="*/ 3897275 w 12192001"/>
              <a:gd name="connsiteY176" fmla="*/ 2062451 h 2344739"/>
              <a:gd name="connsiteX177" fmla="*/ 3789760 w 12192001"/>
              <a:gd name="connsiteY177" fmla="*/ 2042213 h 2344739"/>
              <a:gd name="connsiteX178" fmla="*/ 3682513 w 12192001"/>
              <a:gd name="connsiteY178" fmla="*/ 2018290 h 2344739"/>
              <a:gd name="connsiteX179" fmla="*/ 3610035 w 12192001"/>
              <a:gd name="connsiteY179" fmla="*/ 1986019 h 2344739"/>
              <a:gd name="connsiteX180" fmla="*/ 3603855 w 12192001"/>
              <a:gd name="connsiteY180" fmla="*/ 1987381 h 2344739"/>
              <a:gd name="connsiteX181" fmla="*/ 3594736 w 12192001"/>
              <a:gd name="connsiteY181" fmla="*/ 1987545 h 2344739"/>
              <a:gd name="connsiteX182" fmla="*/ 3594501 w 12192001"/>
              <a:gd name="connsiteY182" fmla="*/ 1987276 h 2344739"/>
              <a:gd name="connsiteX183" fmla="*/ 3585978 w 12192001"/>
              <a:gd name="connsiteY183" fmla="*/ 1987966 h 2344739"/>
              <a:gd name="connsiteX184" fmla="*/ 3536135 w 12192001"/>
              <a:gd name="connsiteY184" fmla="*/ 1978267 h 2344739"/>
              <a:gd name="connsiteX185" fmla="*/ 3473223 w 12192001"/>
              <a:gd name="connsiteY185" fmla="*/ 1974606 h 2344739"/>
              <a:gd name="connsiteX186" fmla="*/ 3400728 w 12192001"/>
              <a:gd name="connsiteY186" fmla="*/ 1962558 h 2344739"/>
              <a:gd name="connsiteX187" fmla="*/ 3363888 w 12192001"/>
              <a:gd name="connsiteY187" fmla="*/ 1979510 h 2344739"/>
              <a:gd name="connsiteX188" fmla="*/ 3344026 w 12192001"/>
              <a:gd name="connsiteY188" fmla="*/ 1981192 h 2344739"/>
              <a:gd name="connsiteX189" fmla="*/ 3341698 w 12192001"/>
              <a:gd name="connsiteY189" fmla="*/ 1980217 h 2344739"/>
              <a:gd name="connsiteX190" fmla="*/ 3262356 w 12192001"/>
              <a:gd name="connsiteY190" fmla="*/ 1986094 h 2344739"/>
              <a:gd name="connsiteX191" fmla="*/ 3142556 w 12192001"/>
              <a:gd name="connsiteY191" fmla="*/ 1993869 h 2344739"/>
              <a:gd name="connsiteX192" fmla="*/ 3030291 w 12192001"/>
              <a:gd name="connsiteY192" fmla="*/ 1996512 h 2344739"/>
              <a:gd name="connsiteX193" fmla="*/ 2781569 w 12192001"/>
              <a:gd name="connsiteY193" fmla="*/ 2018333 h 2344739"/>
              <a:gd name="connsiteX194" fmla="*/ 2646527 w 12192001"/>
              <a:gd name="connsiteY194" fmla="*/ 2028869 h 2344739"/>
              <a:gd name="connsiteX195" fmla="*/ 2568028 w 12192001"/>
              <a:gd name="connsiteY195" fmla="*/ 2002628 h 2344739"/>
              <a:gd name="connsiteX196" fmla="*/ 2443255 w 12192001"/>
              <a:gd name="connsiteY196" fmla="*/ 2016529 h 2344739"/>
              <a:gd name="connsiteX197" fmla="*/ 2315112 w 12192001"/>
              <a:gd name="connsiteY197" fmla="*/ 2024996 h 2344739"/>
              <a:gd name="connsiteX198" fmla="*/ 2208578 w 12192001"/>
              <a:gd name="connsiteY198" fmla="*/ 2019763 h 2344739"/>
              <a:gd name="connsiteX199" fmla="*/ 2094665 w 12192001"/>
              <a:gd name="connsiteY199" fmla="*/ 2003052 h 2344739"/>
              <a:gd name="connsiteX200" fmla="*/ 1997356 w 12192001"/>
              <a:gd name="connsiteY200" fmla="*/ 1995032 h 2344739"/>
              <a:gd name="connsiteX201" fmla="*/ 1928172 w 12192001"/>
              <a:gd name="connsiteY201" fmla="*/ 2016977 h 2344739"/>
              <a:gd name="connsiteX202" fmla="*/ 1921650 w 12192001"/>
              <a:gd name="connsiteY202" fmla="*/ 2012146 h 2344739"/>
              <a:gd name="connsiteX203" fmla="*/ 1873080 w 12192001"/>
              <a:gd name="connsiteY203" fmla="*/ 2013741 h 2344739"/>
              <a:gd name="connsiteX204" fmla="*/ 1786655 w 12192001"/>
              <a:gd name="connsiteY204" fmla="*/ 2041363 h 2344739"/>
              <a:gd name="connsiteX205" fmla="*/ 1738204 w 12192001"/>
              <a:gd name="connsiteY205" fmla="*/ 2036312 h 2344739"/>
              <a:gd name="connsiteX206" fmla="*/ 1675071 w 12192001"/>
              <a:gd name="connsiteY206" fmla="*/ 2019963 h 2344739"/>
              <a:gd name="connsiteX207" fmla="*/ 1608669 w 12192001"/>
              <a:gd name="connsiteY207" fmla="*/ 2013066 h 2344739"/>
              <a:gd name="connsiteX208" fmla="*/ 1496110 w 12192001"/>
              <a:gd name="connsiteY208" fmla="*/ 1987476 h 2344739"/>
              <a:gd name="connsiteX209" fmla="*/ 1149979 w 12192001"/>
              <a:gd name="connsiteY209" fmla="*/ 1938041 h 2344739"/>
              <a:gd name="connsiteX210" fmla="*/ 858269 w 12192001"/>
              <a:gd name="connsiteY210" fmla="*/ 1928608 h 2344739"/>
              <a:gd name="connsiteX211" fmla="*/ 837540 w 12192001"/>
              <a:gd name="connsiteY211" fmla="*/ 1929821 h 2344739"/>
              <a:gd name="connsiteX212" fmla="*/ 816809 w 12192001"/>
              <a:gd name="connsiteY212" fmla="*/ 1927857 h 2344739"/>
              <a:gd name="connsiteX213" fmla="*/ 811506 w 12192001"/>
              <a:gd name="connsiteY213" fmla="*/ 1930751 h 2344739"/>
              <a:gd name="connsiteX214" fmla="*/ 797041 w 12192001"/>
              <a:gd name="connsiteY214" fmla="*/ 1930446 h 2344739"/>
              <a:gd name="connsiteX215" fmla="*/ 767901 w 12192001"/>
              <a:gd name="connsiteY215" fmla="*/ 1932653 h 2344739"/>
              <a:gd name="connsiteX216" fmla="*/ 763053 w 12192001"/>
              <a:gd name="connsiteY216" fmla="*/ 1930432 h 2344739"/>
              <a:gd name="connsiteX217" fmla="*/ 720047 w 12192001"/>
              <a:gd name="connsiteY217" fmla="*/ 1929661 h 2344739"/>
              <a:gd name="connsiteX218" fmla="*/ 719742 w 12192001"/>
              <a:gd name="connsiteY218" fmla="*/ 1928399 h 2344739"/>
              <a:gd name="connsiteX219" fmla="*/ 708875 w 12192001"/>
              <a:gd name="connsiteY219" fmla="*/ 1922722 h 2344739"/>
              <a:gd name="connsiteX220" fmla="*/ 596792 w 12192001"/>
              <a:gd name="connsiteY220" fmla="*/ 1879864 h 2344739"/>
              <a:gd name="connsiteX221" fmla="*/ 578535 w 12192001"/>
              <a:gd name="connsiteY221" fmla="*/ 1877212 h 2344739"/>
              <a:gd name="connsiteX222" fmla="*/ 571717 w 12192001"/>
              <a:gd name="connsiteY222" fmla="*/ 1877401 h 2344739"/>
              <a:gd name="connsiteX223" fmla="*/ 445099 w 12192001"/>
              <a:gd name="connsiteY223" fmla="*/ 1839371 h 2344739"/>
              <a:gd name="connsiteX224" fmla="*/ 404015 w 12192001"/>
              <a:gd name="connsiteY224" fmla="*/ 1833548 h 2344739"/>
              <a:gd name="connsiteX225" fmla="*/ 292435 w 12192001"/>
              <a:gd name="connsiteY225" fmla="*/ 1812852 h 2344739"/>
              <a:gd name="connsiteX226" fmla="*/ 118381 w 12192001"/>
              <a:gd name="connsiteY226" fmla="*/ 1761047 h 2344739"/>
              <a:gd name="connsiteX227" fmla="*/ 15526 w 12192001"/>
              <a:gd name="connsiteY227" fmla="*/ 1758191 h 2344739"/>
              <a:gd name="connsiteX228" fmla="*/ 2 w 12192001"/>
              <a:gd name="connsiteY228" fmla="*/ 1752722 h 2344739"/>
              <a:gd name="connsiteX229" fmla="*/ 1 w 12192001"/>
              <a:gd name="connsiteY229" fmla="*/ 762497 h 2344739"/>
              <a:gd name="connsiteX230" fmla="*/ 0 w 12192001"/>
              <a:gd name="connsiteY230" fmla="*/ 762497 h 2344739"/>
              <a:gd name="connsiteX231" fmla="*/ 0 w 12192001"/>
              <a:gd name="connsiteY231" fmla="*/ 222213 h 2344739"/>
              <a:gd name="connsiteX232" fmla="*/ 0 w 12192001"/>
              <a:gd name="connsiteY232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310853 w 12192001"/>
              <a:gd name="connsiteY111" fmla="*/ 2131431 h 2344739"/>
              <a:gd name="connsiteX112" fmla="*/ 7218559 w 12192001"/>
              <a:gd name="connsiteY112" fmla="*/ 2156680 h 2344739"/>
              <a:gd name="connsiteX113" fmla="*/ 7201101 w 12192001"/>
              <a:gd name="connsiteY113" fmla="*/ 2161230 h 2344739"/>
              <a:gd name="connsiteX114" fmla="*/ 7197004 w 12192001"/>
              <a:gd name="connsiteY114" fmla="*/ 2166588 h 2344739"/>
              <a:gd name="connsiteX115" fmla="*/ 7170808 w 12192001"/>
              <a:gd name="connsiteY115" fmla="*/ 2171236 h 2344739"/>
              <a:gd name="connsiteX116" fmla="*/ 7096988 w 12192001"/>
              <a:gd name="connsiteY116" fmla="*/ 2183464 h 2344739"/>
              <a:gd name="connsiteX117" fmla="*/ 7018496 w 12192001"/>
              <a:gd name="connsiteY117" fmla="*/ 2183090 h 2344739"/>
              <a:gd name="connsiteX118" fmla="*/ 6904146 w 12192001"/>
              <a:gd name="connsiteY118" fmla="*/ 2212596 h 2344739"/>
              <a:gd name="connsiteX119" fmla="*/ 6708222 w 12192001"/>
              <a:gd name="connsiteY119" fmla="*/ 2240551 h 2344739"/>
              <a:gd name="connsiteX120" fmla="*/ 6549454 w 12192001"/>
              <a:gd name="connsiteY120" fmla="*/ 2269327 h 2344739"/>
              <a:gd name="connsiteX121" fmla="*/ 6317560 w 12192001"/>
              <a:gd name="connsiteY121" fmla="*/ 2316127 h 2344739"/>
              <a:gd name="connsiteX122" fmla="*/ 6168674 w 12192001"/>
              <a:gd name="connsiteY122" fmla="*/ 2318214 h 2344739"/>
              <a:gd name="connsiteX123" fmla="*/ 6073848 w 12192001"/>
              <a:gd name="connsiteY123" fmla="*/ 2338676 h 2344739"/>
              <a:gd name="connsiteX124" fmla="*/ 6068529 w 12192001"/>
              <a:gd name="connsiteY124" fmla="*/ 2337139 h 2344739"/>
              <a:gd name="connsiteX125" fmla="*/ 6048638 w 12192001"/>
              <a:gd name="connsiteY125" fmla="*/ 2337822 h 2344739"/>
              <a:gd name="connsiteX126" fmla="*/ 6041285 w 12192001"/>
              <a:gd name="connsiteY126" fmla="*/ 2329473 h 2344739"/>
              <a:gd name="connsiteX127" fmla="*/ 6010090 w 12192001"/>
              <a:gd name="connsiteY127" fmla="*/ 2324380 h 2344739"/>
              <a:gd name="connsiteX128" fmla="*/ 5957375 w 12192001"/>
              <a:gd name="connsiteY128" fmla="*/ 2328024 h 2344739"/>
              <a:gd name="connsiteX129" fmla="*/ 5758919 w 12192001"/>
              <a:gd name="connsiteY129" fmla="*/ 2343716 h 2344739"/>
              <a:gd name="connsiteX130" fmla="*/ 5626960 w 12192001"/>
              <a:gd name="connsiteY130" fmla="*/ 2344739 h 2344739"/>
              <a:gd name="connsiteX131" fmla="*/ 5470906 w 12192001"/>
              <a:gd name="connsiteY131" fmla="*/ 2330719 h 2344739"/>
              <a:gd name="connsiteX132" fmla="*/ 5432761 w 12192001"/>
              <a:gd name="connsiteY132" fmla="*/ 2319466 h 2344739"/>
              <a:gd name="connsiteX133" fmla="*/ 5381669 w 12192001"/>
              <a:gd name="connsiteY133" fmla="*/ 2301764 h 2344739"/>
              <a:gd name="connsiteX134" fmla="*/ 5261764 w 12192001"/>
              <a:gd name="connsiteY134" fmla="*/ 2281347 h 2344739"/>
              <a:gd name="connsiteX135" fmla="*/ 5222961 w 12192001"/>
              <a:gd name="connsiteY135" fmla="*/ 2270223 h 2344739"/>
              <a:gd name="connsiteX136" fmla="*/ 5174660 w 12192001"/>
              <a:gd name="connsiteY136" fmla="*/ 2267233 h 2344739"/>
              <a:gd name="connsiteX137" fmla="*/ 5156554 w 12192001"/>
              <a:gd name="connsiteY137" fmla="*/ 2260010 h 2344739"/>
              <a:gd name="connsiteX138" fmla="*/ 5142599 w 12192001"/>
              <a:gd name="connsiteY138" fmla="*/ 2256610 h 2344739"/>
              <a:gd name="connsiteX139" fmla="*/ 5139596 w 12192001"/>
              <a:gd name="connsiteY139" fmla="*/ 2254509 h 2344739"/>
              <a:gd name="connsiteX140" fmla="*/ 5121659 w 12192001"/>
              <a:gd name="connsiteY140" fmla="*/ 2243656 h 2344739"/>
              <a:gd name="connsiteX141" fmla="*/ 5065790 w 12192001"/>
              <a:gd name="connsiteY141" fmla="*/ 2250227 h 2344739"/>
              <a:gd name="connsiteX142" fmla="*/ 5011514 w 12192001"/>
              <a:gd name="connsiteY142" fmla="*/ 2233846 h 2344739"/>
              <a:gd name="connsiteX143" fmla="*/ 4840441 w 12192001"/>
              <a:gd name="connsiteY143" fmla="*/ 2209829 h 2344739"/>
              <a:gd name="connsiteX144" fmla="*/ 4762447 w 12192001"/>
              <a:gd name="connsiteY144" fmla="*/ 2182061 h 2344739"/>
              <a:gd name="connsiteX145" fmla="*/ 4723186 w 12192001"/>
              <a:gd name="connsiteY145" fmla="*/ 2173047 h 2344739"/>
              <a:gd name="connsiteX146" fmla="*/ 4721176 w 12192001"/>
              <a:gd name="connsiteY146" fmla="*/ 2172298 h 2344739"/>
              <a:gd name="connsiteX147" fmla="*/ 4722111 w 12192001"/>
              <a:gd name="connsiteY147" fmla="*/ 2172087 h 2344739"/>
              <a:gd name="connsiteX148" fmla="*/ 4717202 w 12192001"/>
              <a:gd name="connsiteY148" fmla="*/ 2170817 h 2344739"/>
              <a:gd name="connsiteX149" fmla="*/ 4721176 w 12192001"/>
              <a:gd name="connsiteY149" fmla="*/ 2172298 h 2344739"/>
              <a:gd name="connsiteX150" fmla="*/ 4715526 w 12192001"/>
              <a:gd name="connsiteY150" fmla="*/ 2173573 h 2344739"/>
              <a:gd name="connsiteX151" fmla="*/ 4515814 w 12192001"/>
              <a:gd name="connsiteY151" fmla="*/ 2163671 h 2344739"/>
              <a:gd name="connsiteX152" fmla="*/ 4428543 w 12192001"/>
              <a:gd name="connsiteY152" fmla="*/ 2153020 h 2344739"/>
              <a:gd name="connsiteX153" fmla="*/ 4362875 w 12192001"/>
              <a:gd name="connsiteY153" fmla="*/ 2151674 h 2344739"/>
              <a:gd name="connsiteX154" fmla="*/ 4316966 w 12192001"/>
              <a:gd name="connsiteY154" fmla="*/ 2158289 h 2344739"/>
              <a:gd name="connsiteX155" fmla="*/ 4315110 w 12192001"/>
              <a:gd name="connsiteY155" fmla="*/ 2156948 h 2344739"/>
              <a:gd name="connsiteX156" fmla="*/ 4295144 w 12192001"/>
              <a:gd name="connsiteY156" fmla="*/ 2155069 h 2344739"/>
              <a:gd name="connsiteX157" fmla="*/ 4290064 w 12192001"/>
              <a:gd name="connsiteY157" fmla="*/ 2157986 h 2344739"/>
              <a:gd name="connsiteX158" fmla="*/ 4276142 w 12192001"/>
              <a:gd name="connsiteY158" fmla="*/ 2157740 h 2344739"/>
              <a:gd name="connsiteX159" fmla="*/ 4248117 w 12192001"/>
              <a:gd name="connsiteY159" fmla="*/ 2160064 h 2344739"/>
              <a:gd name="connsiteX160" fmla="*/ 4202051 w 12192001"/>
              <a:gd name="connsiteY160" fmla="*/ 2157269 h 2344739"/>
              <a:gd name="connsiteX161" fmla="*/ 4201745 w 12192001"/>
              <a:gd name="connsiteY161" fmla="*/ 2156010 h 2344739"/>
              <a:gd name="connsiteX162" fmla="*/ 4191248 w 12192001"/>
              <a:gd name="connsiteY162" fmla="*/ 2150376 h 2344739"/>
              <a:gd name="connsiteX163" fmla="*/ 4142745 w 12192001"/>
              <a:gd name="connsiteY163" fmla="*/ 2134511 h 2344739"/>
              <a:gd name="connsiteX164" fmla="*/ 4083097 w 12192001"/>
              <a:gd name="connsiteY164" fmla="*/ 2107978 h 2344739"/>
              <a:gd name="connsiteX165" fmla="*/ 4074546 w 12192001"/>
              <a:gd name="connsiteY165" fmla="*/ 2107143 h 2344739"/>
              <a:gd name="connsiteX166" fmla="*/ 4074427 w 12192001"/>
              <a:gd name="connsiteY166" fmla="*/ 2106844 h 2344739"/>
              <a:gd name="connsiteX167" fmla="*/ 4065510 w 12192001"/>
              <a:gd name="connsiteY167" fmla="*/ 2105400 h 2344739"/>
              <a:gd name="connsiteX168" fmla="*/ 4058954 w 12192001"/>
              <a:gd name="connsiteY168" fmla="*/ 2105618 h 2344739"/>
              <a:gd name="connsiteX169" fmla="*/ 4042364 w 12192001"/>
              <a:gd name="connsiteY169" fmla="*/ 2103997 h 2344739"/>
              <a:gd name="connsiteX170" fmla="*/ 4036997 w 12192001"/>
              <a:gd name="connsiteY170" fmla="*/ 2101563 h 2344739"/>
              <a:gd name="connsiteX171" fmla="*/ 4035363 w 12192001"/>
              <a:gd name="connsiteY171" fmla="*/ 2097896 h 2344739"/>
              <a:gd name="connsiteX172" fmla="*/ 4033778 w 12192001"/>
              <a:gd name="connsiteY172" fmla="*/ 2098131 h 2344739"/>
              <a:gd name="connsiteX173" fmla="*/ 4004538 w 12192001"/>
              <a:gd name="connsiteY173" fmla="*/ 2085563 h 2344739"/>
              <a:gd name="connsiteX174" fmla="*/ 3936846 w 12192001"/>
              <a:gd name="connsiteY174" fmla="*/ 2068106 h 2344739"/>
              <a:gd name="connsiteX175" fmla="*/ 3897275 w 12192001"/>
              <a:gd name="connsiteY175" fmla="*/ 2062451 h 2344739"/>
              <a:gd name="connsiteX176" fmla="*/ 3789760 w 12192001"/>
              <a:gd name="connsiteY176" fmla="*/ 2042213 h 2344739"/>
              <a:gd name="connsiteX177" fmla="*/ 3682513 w 12192001"/>
              <a:gd name="connsiteY177" fmla="*/ 2018290 h 2344739"/>
              <a:gd name="connsiteX178" fmla="*/ 3610035 w 12192001"/>
              <a:gd name="connsiteY178" fmla="*/ 1986019 h 2344739"/>
              <a:gd name="connsiteX179" fmla="*/ 3603855 w 12192001"/>
              <a:gd name="connsiteY179" fmla="*/ 1987381 h 2344739"/>
              <a:gd name="connsiteX180" fmla="*/ 3594736 w 12192001"/>
              <a:gd name="connsiteY180" fmla="*/ 1987545 h 2344739"/>
              <a:gd name="connsiteX181" fmla="*/ 3594501 w 12192001"/>
              <a:gd name="connsiteY181" fmla="*/ 1987276 h 2344739"/>
              <a:gd name="connsiteX182" fmla="*/ 3585978 w 12192001"/>
              <a:gd name="connsiteY182" fmla="*/ 1987966 h 2344739"/>
              <a:gd name="connsiteX183" fmla="*/ 3536135 w 12192001"/>
              <a:gd name="connsiteY183" fmla="*/ 1978267 h 2344739"/>
              <a:gd name="connsiteX184" fmla="*/ 3473223 w 12192001"/>
              <a:gd name="connsiteY184" fmla="*/ 1974606 h 2344739"/>
              <a:gd name="connsiteX185" fmla="*/ 3400728 w 12192001"/>
              <a:gd name="connsiteY185" fmla="*/ 1962558 h 2344739"/>
              <a:gd name="connsiteX186" fmla="*/ 3363888 w 12192001"/>
              <a:gd name="connsiteY186" fmla="*/ 1979510 h 2344739"/>
              <a:gd name="connsiteX187" fmla="*/ 3344026 w 12192001"/>
              <a:gd name="connsiteY187" fmla="*/ 1981192 h 2344739"/>
              <a:gd name="connsiteX188" fmla="*/ 3341698 w 12192001"/>
              <a:gd name="connsiteY188" fmla="*/ 1980217 h 2344739"/>
              <a:gd name="connsiteX189" fmla="*/ 3262356 w 12192001"/>
              <a:gd name="connsiteY189" fmla="*/ 1986094 h 2344739"/>
              <a:gd name="connsiteX190" fmla="*/ 3142556 w 12192001"/>
              <a:gd name="connsiteY190" fmla="*/ 1993869 h 2344739"/>
              <a:gd name="connsiteX191" fmla="*/ 3030291 w 12192001"/>
              <a:gd name="connsiteY191" fmla="*/ 1996512 h 2344739"/>
              <a:gd name="connsiteX192" fmla="*/ 2781569 w 12192001"/>
              <a:gd name="connsiteY192" fmla="*/ 2018333 h 2344739"/>
              <a:gd name="connsiteX193" fmla="*/ 2646527 w 12192001"/>
              <a:gd name="connsiteY193" fmla="*/ 2028869 h 2344739"/>
              <a:gd name="connsiteX194" fmla="*/ 2568028 w 12192001"/>
              <a:gd name="connsiteY194" fmla="*/ 2002628 h 2344739"/>
              <a:gd name="connsiteX195" fmla="*/ 2443255 w 12192001"/>
              <a:gd name="connsiteY195" fmla="*/ 2016529 h 2344739"/>
              <a:gd name="connsiteX196" fmla="*/ 2315112 w 12192001"/>
              <a:gd name="connsiteY196" fmla="*/ 2024996 h 2344739"/>
              <a:gd name="connsiteX197" fmla="*/ 2208578 w 12192001"/>
              <a:gd name="connsiteY197" fmla="*/ 2019763 h 2344739"/>
              <a:gd name="connsiteX198" fmla="*/ 2094665 w 12192001"/>
              <a:gd name="connsiteY198" fmla="*/ 2003052 h 2344739"/>
              <a:gd name="connsiteX199" fmla="*/ 1997356 w 12192001"/>
              <a:gd name="connsiteY199" fmla="*/ 1995032 h 2344739"/>
              <a:gd name="connsiteX200" fmla="*/ 1928172 w 12192001"/>
              <a:gd name="connsiteY200" fmla="*/ 2016977 h 2344739"/>
              <a:gd name="connsiteX201" fmla="*/ 1921650 w 12192001"/>
              <a:gd name="connsiteY201" fmla="*/ 2012146 h 2344739"/>
              <a:gd name="connsiteX202" fmla="*/ 1873080 w 12192001"/>
              <a:gd name="connsiteY202" fmla="*/ 2013741 h 2344739"/>
              <a:gd name="connsiteX203" fmla="*/ 1786655 w 12192001"/>
              <a:gd name="connsiteY203" fmla="*/ 2041363 h 2344739"/>
              <a:gd name="connsiteX204" fmla="*/ 1738204 w 12192001"/>
              <a:gd name="connsiteY204" fmla="*/ 2036312 h 2344739"/>
              <a:gd name="connsiteX205" fmla="*/ 1675071 w 12192001"/>
              <a:gd name="connsiteY205" fmla="*/ 2019963 h 2344739"/>
              <a:gd name="connsiteX206" fmla="*/ 1608669 w 12192001"/>
              <a:gd name="connsiteY206" fmla="*/ 2013066 h 2344739"/>
              <a:gd name="connsiteX207" fmla="*/ 1496110 w 12192001"/>
              <a:gd name="connsiteY207" fmla="*/ 1987476 h 2344739"/>
              <a:gd name="connsiteX208" fmla="*/ 1149979 w 12192001"/>
              <a:gd name="connsiteY208" fmla="*/ 1938041 h 2344739"/>
              <a:gd name="connsiteX209" fmla="*/ 858269 w 12192001"/>
              <a:gd name="connsiteY209" fmla="*/ 1928608 h 2344739"/>
              <a:gd name="connsiteX210" fmla="*/ 837540 w 12192001"/>
              <a:gd name="connsiteY210" fmla="*/ 1929821 h 2344739"/>
              <a:gd name="connsiteX211" fmla="*/ 816809 w 12192001"/>
              <a:gd name="connsiteY211" fmla="*/ 1927857 h 2344739"/>
              <a:gd name="connsiteX212" fmla="*/ 811506 w 12192001"/>
              <a:gd name="connsiteY212" fmla="*/ 1930751 h 2344739"/>
              <a:gd name="connsiteX213" fmla="*/ 797041 w 12192001"/>
              <a:gd name="connsiteY213" fmla="*/ 1930446 h 2344739"/>
              <a:gd name="connsiteX214" fmla="*/ 767901 w 12192001"/>
              <a:gd name="connsiteY214" fmla="*/ 1932653 h 2344739"/>
              <a:gd name="connsiteX215" fmla="*/ 763053 w 12192001"/>
              <a:gd name="connsiteY215" fmla="*/ 1930432 h 2344739"/>
              <a:gd name="connsiteX216" fmla="*/ 720047 w 12192001"/>
              <a:gd name="connsiteY216" fmla="*/ 1929661 h 2344739"/>
              <a:gd name="connsiteX217" fmla="*/ 719742 w 12192001"/>
              <a:gd name="connsiteY217" fmla="*/ 1928399 h 2344739"/>
              <a:gd name="connsiteX218" fmla="*/ 708875 w 12192001"/>
              <a:gd name="connsiteY218" fmla="*/ 1922722 h 2344739"/>
              <a:gd name="connsiteX219" fmla="*/ 596792 w 12192001"/>
              <a:gd name="connsiteY219" fmla="*/ 1879864 h 2344739"/>
              <a:gd name="connsiteX220" fmla="*/ 578535 w 12192001"/>
              <a:gd name="connsiteY220" fmla="*/ 1877212 h 2344739"/>
              <a:gd name="connsiteX221" fmla="*/ 571717 w 12192001"/>
              <a:gd name="connsiteY221" fmla="*/ 1877401 h 2344739"/>
              <a:gd name="connsiteX222" fmla="*/ 445099 w 12192001"/>
              <a:gd name="connsiteY222" fmla="*/ 1839371 h 2344739"/>
              <a:gd name="connsiteX223" fmla="*/ 404015 w 12192001"/>
              <a:gd name="connsiteY223" fmla="*/ 1833548 h 2344739"/>
              <a:gd name="connsiteX224" fmla="*/ 292435 w 12192001"/>
              <a:gd name="connsiteY224" fmla="*/ 1812852 h 2344739"/>
              <a:gd name="connsiteX225" fmla="*/ 118381 w 12192001"/>
              <a:gd name="connsiteY225" fmla="*/ 1761047 h 2344739"/>
              <a:gd name="connsiteX226" fmla="*/ 15526 w 12192001"/>
              <a:gd name="connsiteY226" fmla="*/ 1758191 h 2344739"/>
              <a:gd name="connsiteX227" fmla="*/ 2 w 12192001"/>
              <a:gd name="connsiteY227" fmla="*/ 1752722 h 2344739"/>
              <a:gd name="connsiteX228" fmla="*/ 1 w 12192001"/>
              <a:gd name="connsiteY228" fmla="*/ 762497 h 2344739"/>
              <a:gd name="connsiteX229" fmla="*/ 0 w 12192001"/>
              <a:gd name="connsiteY229" fmla="*/ 762497 h 2344739"/>
              <a:gd name="connsiteX230" fmla="*/ 0 w 12192001"/>
              <a:gd name="connsiteY230" fmla="*/ 222213 h 2344739"/>
              <a:gd name="connsiteX231" fmla="*/ 0 w 12192001"/>
              <a:gd name="connsiteY231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312180 w 12192001"/>
              <a:gd name="connsiteY110" fmla="*/ 2132873 h 2344739"/>
              <a:gd name="connsiteX111" fmla="*/ 7218559 w 12192001"/>
              <a:gd name="connsiteY111" fmla="*/ 2156680 h 2344739"/>
              <a:gd name="connsiteX112" fmla="*/ 7201101 w 12192001"/>
              <a:gd name="connsiteY112" fmla="*/ 2161230 h 2344739"/>
              <a:gd name="connsiteX113" fmla="*/ 7197004 w 12192001"/>
              <a:gd name="connsiteY113" fmla="*/ 2166588 h 2344739"/>
              <a:gd name="connsiteX114" fmla="*/ 7170808 w 12192001"/>
              <a:gd name="connsiteY114" fmla="*/ 2171236 h 2344739"/>
              <a:gd name="connsiteX115" fmla="*/ 7096988 w 12192001"/>
              <a:gd name="connsiteY115" fmla="*/ 2183464 h 2344739"/>
              <a:gd name="connsiteX116" fmla="*/ 7018496 w 12192001"/>
              <a:gd name="connsiteY116" fmla="*/ 2183090 h 2344739"/>
              <a:gd name="connsiteX117" fmla="*/ 6904146 w 12192001"/>
              <a:gd name="connsiteY117" fmla="*/ 2212596 h 2344739"/>
              <a:gd name="connsiteX118" fmla="*/ 6708222 w 12192001"/>
              <a:gd name="connsiteY118" fmla="*/ 2240551 h 2344739"/>
              <a:gd name="connsiteX119" fmla="*/ 6549454 w 12192001"/>
              <a:gd name="connsiteY119" fmla="*/ 2269327 h 2344739"/>
              <a:gd name="connsiteX120" fmla="*/ 6317560 w 12192001"/>
              <a:gd name="connsiteY120" fmla="*/ 2316127 h 2344739"/>
              <a:gd name="connsiteX121" fmla="*/ 6168674 w 12192001"/>
              <a:gd name="connsiteY121" fmla="*/ 2318214 h 2344739"/>
              <a:gd name="connsiteX122" fmla="*/ 6073848 w 12192001"/>
              <a:gd name="connsiteY122" fmla="*/ 2338676 h 2344739"/>
              <a:gd name="connsiteX123" fmla="*/ 6068529 w 12192001"/>
              <a:gd name="connsiteY123" fmla="*/ 2337139 h 2344739"/>
              <a:gd name="connsiteX124" fmla="*/ 6048638 w 12192001"/>
              <a:gd name="connsiteY124" fmla="*/ 2337822 h 2344739"/>
              <a:gd name="connsiteX125" fmla="*/ 6041285 w 12192001"/>
              <a:gd name="connsiteY125" fmla="*/ 2329473 h 2344739"/>
              <a:gd name="connsiteX126" fmla="*/ 6010090 w 12192001"/>
              <a:gd name="connsiteY126" fmla="*/ 2324380 h 2344739"/>
              <a:gd name="connsiteX127" fmla="*/ 5957375 w 12192001"/>
              <a:gd name="connsiteY127" fmla="*/ 2328024 h 2344739"/>
              <a:gd name="connsiteX128" fmla="*/ 5758919 w 12192001"/>
              <a:gd name="connsiteY128" fmla="*/ 2343716 h 2344739"/>
              <a:gd name="connsiteX129" fmla="*/ 5626960 w 12192001"/>
              <a:gd name="connsiteY129" fmla="*/ 2344739 h 2344739"/>
              <a:gd name="connsiteX130" fmla="*/ 5470906 w 12192001"/>
              <a:gd name="connsiteY130" fmla="*/ 2330719 h 2344739"/>
              <a:gd name="connsiteX131" fmla="*/ 5432761 w 12192001"/>
              <a:gd name="connsiteY131" fmla="*/ 2319466 h 2344739"/>
              <a:gd name="connsiteX132" fmla="*/ 5381669 w 12192001"/>
              <a:gd name="connsiteY132" fmla="*/ 2301764 h 2344739"/>
              <a:gd name="connsiteX133" fmla="*/ 5261764 w 12192001"/>
              <a:gd name="connsiteY133" fmla="*/ 2281347 h 2344739"/>
              <a:gd name="connsiteX134" fmla="*/ 5222961 w 12192001"/>
              <a:gd name="connsiteY134" fmla="*/ 2270223 h 2344739"/>
              <a:gd name="connsiteX135" fmla="*/ 5174660 w 12192001"/>
              <a:gd name="connsiteY135" fmla="*/ 2267233 h 2344739"/>
              <a:gd name="connsiteX136" fmla="*/ 5156554 w 12192001"/>
              <a:gd name="connsiteY136" fmla="*/ 2260010 h 2344739"/>
              <a:gd name="connsiteX137" fmla="*/ 5142599 w 12192001"/>
              <a:gd name="connsiteY137" fmla="*/ 2256610 h 2344739"/>
              <a:gd name="connsiteX138" fmla="*/ 5139596 w 12192001"/>
              <a:gd name="connsiteY138" fmla="*/ 2254509 h 2344739"/>
              <a:gd name="connsiteX139" fmla="*/ 5121659 w 12192001"/>
              <a:gd name="connsiteY139" fmla="*/ 2243656 h 2344739"/>
              <a:gd name="connsiteX140" fmla="*/ 5065790 w 12192001"/>
              <a:gd name="connsiteY140" fmla="*/ 2250227 h 2344739"/>
              <a:gd name="connsiteX141" fmla="*/ 5011514 w 12192001"/>
              <a:gd name="connsiteY141" fmla="*/ 2233846 h 2344739"/>
              <a:gd name="connsiteX142" fmla="*/ 4840441 w 12192001"/>
              <a:gd name="connsiteY142" fmla="*/ 2209829 h 2344739"/>
              <a:gd name="connsiteX143" fmla="*/ 4762447 w 12192001"/>
              <a:gd name="connsiteY143" fmla="*/ 2182061 h 2344739"/>
              <a:gd name="connsiteX144" fmla="*/ 4723186 w 12192001"/>
              <a:gd name="connsiteY144" fmla="*/ 2173047 h 2344739"/>
              <a:gd name="connsiteX145" fmla="*/ 4721176 w 12192001"/>
              <a:gd name="connsiteY145" fmla="*/ 2172298 h 2344739"/>
              <a:gd name="connsiteX146" fmla="*/ 4722111 w 12192001"/>
              <a:gd name="connsiteY146" fmla="*/ 2172087 h 2344739"/>
              <a:gd name="connsiteX147" fmla="*/ 4717202 w 12192001"/>
              <a:gd name="connsiteY147" fmla="*/ 2170817 h 2344739"/>
              <a:gd name="connsiteX148" fmla="*/ 4721176 w 12192001"/>
              <a:gd name="connsiteY148" fmla="*/ 2172298 h 2344739"/>
              <a:gd name="connsiteX149" fmla="*/ 4715526 w 12192001"/>
              <a:gd name="connsiteY149" fmla="*/ 2173573 h 2344739"/>
              <a:gd name="connsiteX150" fmla="*/ 4515814 w 12192001"/>
              <a:gd name="connsiteY150" fmla="*/ 2163671 h 2344739"/>
              <a:gd name="connsiteX151" fmla="*/ 4428543 w 12192001"/>
              <a:gd name="connsiteY151" fmla="*/ 2153020 h 2344739"/>
              <a:gd name="connsiteX152" fmla="*/ 4362875 w 12192001"/>
              <a:gd name="connsiteY152" fmla="*/ 2151674 h 2344739"/>
              <a:gd name="connsiteX153" fmla="*/ 4316966 w 12192001"/>
              <a:gd name="connsiteY153" fmla="*/ 2158289 h 2344739"/>
              <a:gd name="connsiteX154" fmla="*/ 4315110 w 12192001"/>
              <a:gd name="connsiteY154" fmla="*/ 2156948 h 2344739"/>
              <a:gd name="connsiteX155" fmla="*/ 4295144 w 12192001"/>
              <a:gd name="connsiteY155" fmla="*/ 2155069 h 2344739"/>
              <a:gd name="connsiteX156" fmla="*/ 4290064 w 12192001"/>
              <a:gd name="connsiteY156" fmla="*/ 2157986 h 2344739"/>
              <a:gd name="connsiteX157" fmla="*/ 4276142 w 12192001"/>
              <a:gd name="connsiteY157" fmla="*/ 2157740 h 2344739"/>
              <a:gd name="connsiteX158" fmla="*/ 4248117 w 12192001"/>
              <a:gd name="connsiteY158" fmla="*/ 2160064 h 2344739"/>
              <a:gd name="connsiteX159" fmla="*/ 4202051 w 12192001"/>
              <a:gd name="connsiteY159" fmla="*/ 2157269 h 2344739"/>
              <a:gd name="connsiteX160" fmla="*/ 4201745 w 12192001"/>
              <a:gd name="connsiteY160" fmla="*/ 2156010 h 2344739"/>
              <a:gd name="connsiteX161" fmla="*/ 4191248 w 12192001"/>
              <a:gd name="connsiteY161" fmla="*/ 2150376 h 2344739"/>
              <a:gd name="connsiteX162" fmla="*/ 4142745 w 12192001"/>
              <a:gd name="connsiteY162" fmla="*/ 2134511 h 2344739"/>
              <a:gd name="connsiteX163" fmla="*/ 4083097 w 12192001"/>
              <a:gd name="connsiteY163" fmla="*/ 2107978 h 2344739"/>
              <a:gd name="connsiteX164" fmla="*/ 4074546 w 12192001"/>
              <a:gd name="connsiteY164" fmla="*/ 2107143 h 2344739"/>
              <a:gd name="connsiteX165" fmla="*/ 4074427 w 12192001"/>
              <a:gd name="connsiteY165" fmla="*/ 2106844 h 2344739"/>
              <a:gd name="connsiteX166" fmla="*/ 4065510 w 12192001"/>
              <a:gd name="connsiteY166" fmla="*/ 2105400 h 2344739"/>
              <a:gd name="connsiteX167" fmla="*/ 4058954 w 12192001"/>
              <a:gd name="connsiteY167" fmla="*/ 2105618 h 2344739"/>
              <a:gd name="connsiteX168" fmla="*/ 4042364 w 12192001"/>
              <a:gd name="connsiteY168" fmla="*/ 2103997 h 2344739"/>
              <a:gd name="connsiteX169" fmla="*/ 4036997 w 12192001"/>
              <a:gd name="connsiteY169" fmla="*/ 2101563 h 2344739"/>
              <a:gd name="connsiteX170" fmla="*/ 4035363 w 12192001"/>
              <a:gd name="connsiteY170" fmla="*/ 2097896 h 2344739"/>
              <a:gd name="connsiteX171" fmla="*/ 4033778 w 12192001"/>
              <a:gd name="connsiteY171" fmla="*/ 2098131 h 2344739"/>
              <a:gd name="connsiteX172" fmla="*/ 4004538 w 12192001"/>
              <a:gd name="connsiteY172" fmla="*/ 2085563 h 2344739"/>
              <a:gd name="connsiteX173" fmla="*/ 3936846 w 12192001"/>
              <a:gd name="connsiteY173" fmla="*/ 2068106 h 2344739"/>
              <a:gd name="connsiteX174" fmla="*/ 3897275 w 12192001"/>
              <a:gd name="connsiteY174" fmla="*/ 2062451 h 2344739"/>
              <a:gd name="connsiteX175" fmla="*/ 3789760 w 12192001"/>
              <a:gd name="connsiteY175" fmla="*/ 2042213 h 2344739"/>
              <a:gd name="connsiteX176" fmla="*/ 3682513 w 12192001"/>
              <a:gd name="connsiteY176" fmla="*/ 2018290 h 2344739"/>
              <a:gd name="connsiteX177" fmla="*/ 3610035 w 12192001"/>
              <a:gd name="connsiteY177" fmla="*/ 1986019 h 2344739"/>
              <a:gd name="connsiteX178" fmla="*/ 3603855 w 12192001"/>
              <a:gd name="connsiteY178" fmla="*/ 1987381 h 2344739"/>
              <a:gd name="connsiteX179" fmla="*/ 3594736 w 12192001"/>
              <a:gd name="connsiteY179" fmla="*/ 1987545 h 2344739"/>
              <a:gd name="connsiteX180" fmla="*/ 3594501 w 12192001"/>
              <a:gd name="connsiteY180" fmla="*/ 1987276 h 2344739"/>
              <a:gd name="connsiteX181" fmla="*/ 3585978 w 12192001"/>
              <a:gd name="connsiteY181" fmla="*/ 1987966 h 2344739"/>
              <a:gd name="connsiteX182" fmla="*/ 3536135 w 12192001"/>
              <a:gd name="connsiteY182" fmla="*/ 1978267 h 2344739"/>
              <a:gd name="connsiteX183" fmla="*/ 3473223 w 12192001"/>
              <a:gd name="connsiteY183" fmla="*/ 1974606 h 2344739"/>
              <a:gd name="connsiteX184" fmla="*/ 3400728 w 12192001"/>
              <a:gd name="connsiteY184" fmla="*/ 1962558 h 2344739"/>
              <a:gd name="connsiteX185" fmla="*/ 3363888 w 12192001"/>
              <a:gd name="connsiteY185" fmla="*/ 1979510 h 2344739"/>
              <a:gd name="connsiteX186" fmla="*/ 3344026 w 12192001"/>
              <a:gd name="connsiteY186" fmla="*/ 1981192 h 2344739"/>
              <a:gd name="connsiteX187" fmla="*/ 3341698 w 12192001"/>
              <a:gd name="connsiteY187" fmla="*/ 1980217 h 2344739"/>
              <a:gd name="connsiteX188" fmla="*/ 3262356 w 12192001"/>
              <a:gd name="connsiteY188" fmla="*/ 1986094 h 2344739"/>
              <a:gd name="connsiteX189" fmla="*/ 3142556 w 12192001"/>
              <a:gd name="connsiteY189" fmla="*/ 1993869 h 2344739"/>
              <a:gd name="connsiteX190" fmla="*/ 3030291 w 12192001"/>
              <a:gd name="connsiteY190" fmla="*/ 1996512 h 2344739"/>
              <a:gd name="connsiteX191" fmla="*/ 2781569 w 12192001"/>
              <a:gd name="connsiteY191" fmla="*/ 2018333 h 2344739"/>
              <a:gd name="connsiteX192" fmla="*/ 2646527 w 12192001"/>
              <a:gd name="connsiteY192" fmla="*/ 2028869 h 2344739"/>
              <a:gd name="connsiteX193" fmla="*/ 2568028 w 12192001"/>
              <a:gd name="connsiteY193" fmla="*/ 2002628 h 2344739"/>
              <a:gd name="connsiteX194" fmla="*/ 2443255 w 12192001"/>
              <a:gd name="connsiteY194" fmla="*/ 2016529 h 2344739"/>
              <a:gd name="connsiteX195" fmla="*/ 2315112 w 12192001"/>
              <a:gd name="connsiteY195" fmla="*/ 2024996 h 2344739"/>
              <a:gd name="connsiteX196" fmla="*/ 2208578 w 12192001"/>
              <a:gd name="connsiteY196" fmla="*/ 2019763 h 2344739"/>
              <a:gd name="connsiteX197" fmla="*/ 2094665 w 12192001"/>
              <a:gd name="connsiteY197" fmla="*/ 2003052 h 2344739"/>
              <a:gd name="connsiteX198" fmla="*/ 1997356 w 12192001"/>
              <a:gd name="connsiteY198" fmla="*/ 1995032 h 2344739"/>
              <a:gd name="connsiteX199" fmla="*/ 1928172 w 12192001"/>
              <a:gd name="connsiteY199" fmla="*/ 2016977 h 2344739"/>
              <a:gd name="connsiteX200" fmla="*/ 1921650 w 12192001"/>
              <a:gd name="connsiteY200" fmla="*/ 2012146 h 2344739"/>
              <a:gd name="connsiteX201" fmla="*/ 1873080 w 12192001"/>
              <a:gd name="connsiteY201" fmla="*/ 2013741 h 2344739"/>
              <a:gd name="connsiteX202" fmla="*/ 1786655 w 12192001"/>
              <a:gd name="connsiteY202" fmla="*/ 2041363 h 2344739"/>
              <a:gd name="connsiteX203" fmla="*/ 1738204 w 12192001"/>
              <a:gd name="connsiteY203" fmla="*/ 2036312 h 2344739"/>
              <a:gd name="connsiteX204" fmla="*/ 1675071 w 12192001"/>
              <a:gd name="connsiteY204" fmla="*/ 2019963 h 2344739"/>
              <a:gd name="connsiteX205" fmla="*/ 1608669 w 12192001"/>
              <a:gd name="connsiteY205" fmla="*/ 2013066 h 2344739"/>
              <a:gd name="connsiteX206" fmla="*/ 1496110 w 12192001"/>
              <a:gd name="connsiteY206" fmla="*/ 1987476 h 2344739"/>
              <a:gd name="connsiteX207" fmla="*/ 1149979 w 12192001"/>
              <a:gd name="connsiteY207" fmla="*/ 1938041 h 2344739"/>
              <a:gd name="connsiteX208" fmla="*/ 858269 w 12192001"/>
              <a:gd name="connsiteY208" fmla="*/ 1928608 h 2344739"/>
              <a:gd name="connsiteX209" fmla="*/ 837540 w 12192001"/>
              <a:gd name="connsiteY209" fmla="*/ 1929821 h 2344739"/>
              <a:gd name="connsiteX210" fmla="*/ 816809 w 12192001"/>
              <a:gd name="connsiteY210" fmla="*/ 1927857 h 2344739"/>
              <a:gd name="connsiteX211" fmla="*/ 811506 w 12192001"/>
              <a:gd name="connsiteY211" fmla="*/ 1930751 h 2344739"/>
              <a:gd name="connsiteX212" fmla="*/ 797041 w 12192001"/>
              <a:gd name="connsiteY212" fmla="*/ 1930446 h 2344739"/>
              <a:gd name="connsiteX213" fmla="*/ 767901 w 12192001"/>
              <a:gd name="connsiteY213" fmla="*/ 1932653 h 2344739"/>
              <a:gd name="connsiteX214" fmla="*/ 763053 w 12192001"/>
              <a:gd name="connsiteY214" fmla="*/ 1930432 h 2344739"/>
              <a:gd name="connsiteX215" fmla="*/ 720047 w 12192001"/>
              <a:gd name="connsiteY215" fmla="*/ 1929661 h 2344739"/>
              <a:gd name="connsiteX216" fmla="*/ 719742 w 12192001"/>
              <a:gd name="connsiteY216" fmla="*/ 1928399 h 2344739"/>
              <a:gd name="connsiteX217" fmla="*/ 708875 w 12192001"/>
              <a:gd name="connsiteY217" fmla="*/ 1922722 h 2344739"/>
              <a:gd name="connsiteX218" fmla="*/ 596792 w 12192001"/>
              <a:gd name="connsiteY218" fmla="*/ 1879864 h 2344739"/>
              <a:gd name="connsiteX219" fmla="*/ 578535 w 12192001"/>
              <a:gd name="connsiteY219" fmla="*/ 1877212 h 2344739"/>
              <a:gd name="connsiteX220" fmla="*/ 571717 w 12192001"/>
              <a:gd name="connsiteY220" fmla="*/ 1877401 h 2344739"/>
              <a:gd name="connsiteX221" fmla="*/ 445099 w 12192001"/>
              <a:gd name="connsiteY221" fmla="*/ 1839371 h 2344739"/>
              <a:gd name="connsiteX222" fmla="*/ 404015 w 12192001"/>
              <a:gd name="connsiteY222" fmla="*/ 1833548 h 2344739"/>
              <a:gd name="connsiteX223" fmla="*/ 292435 w 12192001"/>
              <a:gd name="connsiteY223" fmla="*/ 1812852 h 2344739"/>
              <a:gd name="connsiteX224" fmla="*/ 118381 w 12192001"/>
              <a:gd name="connsiteY224" fmla="*/ 1761047 h 2344739"/>
              <a:gd name="connsiteX225" fmla="*/ 15526 w 12192001"/>
              <a:gd name="connsiteY225" fmla="*/ 1758191 h 2344739"/>
              <a:gd name="connsiteX226" fmla="*/ 2 w 12192001"/>
              <a:gd name="connsiteY226" fmla="*/ 1752722 h 2344739"/>
              <a:gd name="connsiteX227" fmla="*/ 1 w 12192001"/>
              <a:gd name="connsiteY227" fmla="*/ 762497 h 2344739"/>
              <a:gd name="connsiteX228" fmla="*/ 0 w 12192001"/>
              <a:gd name="connsiteY228" fmla="*/ 762497 h 2344739"/>
              <a:gd name="connsiteX229" fmla="*/ 0 w 12192001"/>
              <a:gd name="connsiteY229" fmla="*/ 222213 h 2344739"/>
              <a:gd name="connsiteX230" fmla="*/ 0 w 12192001"/>
              <a:gd name="connsiteY230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22499 w 12192001"/>
              <a:gd name="connsiteY25" fmla="*/ 999965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63053 w 12192001"/>
              <a:gd name="connsiteY213" fmla="*/ 1930432 h 2344739"/>
              <a:gd name="connsiteX214" fmla="*/ 720047 w 12192001"/>
              <a:gd name="connsiteY214" fmla="*/ 1929661 h 2344739"/>
              <a:gd name="connsiteX215" fmla="*/ 719742 w 12192001"/>
              <a:gd name="connsiteY215" fmla="*/ 1928399 h 2344739"/>
              <a:gd name="connsiteX216" fmla="*/ 708875 w 12192001"/>
              <a:gd name="connsiteY216" fmla="*/ 1922722 h 2344739"/>
              <a:gd name="connsiteX217" fmla="*/ 596792 w 12192001"/>
              <a:gd name="connsiteY217" fmla="*/ 1879864 h 2344739"/>
              <a:gd name="connsiteX218" fmla="*/ 578535 w 12192001"/>
              <a:gd name="connsiteY218" fmla="*/ 1877212 h 2344739"/>
              <a:gd name="connsiteX219" fmla="*/ 571717 w 12192001"/>
              <a:gd name="connsiteY219" fmla="*/ 1877401 h 2344739"/>
              <a:gd name="connsiteX220" fmla="*/ 445099 w 12192001"/>
              <a:gd name="connsiteY220" fmla="*/ 1839371 h 2344739"/>
              <a:gd name="connsiteX221" fmla="*/ 404015 w 12192001"/>
              <a:gd name="connsiteY221" fmla="*/ 1833548 h 2344739"/>
              <a:gd name="connsiteX222" fmla="*/ 292435 w 12192001"/>
              <a:gd name="connsiteY222" fmla="*/ 1812852 h 2344739"/>
              <a:gd name="connsiteX223" fmla="*/ 118381 w 12192001"/>
              <a:gd name="connsiteY223" fmla="*/ 1761047 h 2344739"/>
              <a:gd name="connsiteX224" fmla="*/ 15526 w 12192001"/>
              <a:gd name="connsiteY224" fmla="*/ 1758191 h 2344739"/>
              <a:gd name="connsiteX225" fmla="*/ 2 w 12192001"/>
              <a:gd name="connsiteY225" fmla="*/ 1752722 h 2344739"/>
              <a:gd name="connsiteX226" fmla="*/ 1 w 12192001"/>
              <a:gd name="connsiteY226" fmla="*/ 762497 h 2344739"/>
              <a:gd name="connsiteX227" fmla="*/ 0 w 12192001"/>
              <a:gd name="connsiteY227" fmla="*/ 762497 h 2344739"/>
              <a:gd name="connsiteX228" fmla="*/ 0 w 12192001"/>
              <a:gd name="connsiteY228" fmla="*/ 222213 h 2344739"/>
              <a:gd name="connsiteX229" fmla="*/ 0 w 12192001"/>
              <a:gd name="connsiteY229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97041 w 12192001"/>
              <a:gd name="connsiteY211" fmla="*/ 1930446 h 2344739"/>
              <a:gd name="connsiteX212" fmla="*/ 767901 w 12192001"/>
              <a:gd name="connsiteY212" fmla="*/ 1932653 h 2344739"/>
              <a:gd name="connsiteX213" fmla="*/ 720047 w 12192001"/>
              <a:gd name="connsiteY213" fmla="*/ 1929661 h 2344739"/>
              <a:gd name="connsiteX214" fmla="*/ 719742 w 12192001"/>
              <a:gd name="connsiteY214" fmla="*/ 1928399 h 2344739"/>
              <a:gd name="connsiteX215" fmla="*/ 708875 w 12192001"/>
              <a:gd name="connsiteY215" fmla="*/ 1922722 h 2344739"/>
              <a:gd name="connsiteX216" fmla="*/ 596792 w 12192001"/>
              <a:gd name="connsiteY216" fmla="*/ 1879864 h 2344739"/>
              <a:gd name="connsiteX217" fmla="*/ 578535 w 12192001"/>
              <a:gd name="connsiteY217" fmla="*/ 1877212 h 2344739"/>
              <a:gd name="connsiteX218" fmla="*/ 571717 w 12192001"/>
              <a:gd name="connsiteY218" fmla="*/ 1877401 h 2344739"/>
              <a:gd name="connsiteX219" fmla="*/ 445099 w 12192001"/>
              <a:gd name="connsiteY219" fmla="*/ 1839371 h 2344739"/>
              <a:gd name="connsiteX220" fmla="*/ 404015 w 12192001"/>
              <a:gd name="connsiteY220" fmla="*/ 1833548 h 2344739"/>
              <a:gd name="connsiteX221" fmla="*/ 292435 w 12192001"/>
              <a:gd name="connsiteY221" fmla="*/ 1812852 h 2344739"/>
              <a:gd name="connsiteX222" fmla="*/ 118381 w 12192001"/>
              <a:gd name="connsiteY222" fmla="*/ 1761047 h 2344739"/>
              <a:gd name="connsiteX223" fmla="*/ 15526 w 12192001"/>
              <a:gd name="connsiteY223" fmla="*/ 1758191 h 2344739"/>
              <a:gd name="connsiteX224" fmla="*/ 2 w 12192001"/>
              <a:gd name="connsiteY224" fmla="*/ 1752722 h 2344739"/>
              <a:gd name="connsiteX225" fmla="*/ 1 w 12192001"/>
              <a:gd name="connsiteY225" fmla="*/ 762497 h 2344739"/>
              <a:gd name="connsiteX226" fmla="*/ 0 w 12192001"/>
              <a:gd name="connsiteY226" fmla="*/ 762497 h 2344739"/>
              <a:gd name="connsiteX227" fmla="*/ 0 w 12192001"/>
              <a:gd name="connsiteY227" fmla="*/ 222213 h 2344739"/>
              <a:gd name="connsiteX228" fmla="*/ 0 w 12192001"/>
              <a:gd name="connsiteY228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67901 w 12192001"/>
              <a:gd name="connsiteY211" fmla="*/ 1932653 h 2344739"/>
              <a:gd name="connsiteX212" fmla="*/ 720047 w 12192001"/>
              <a:gd name="connsiteY212" fmla="*/ 1929661 h 2344739"/>
              <a:gd name="connsiteX213" fmla="*/ 719742 w 12192001"/>
              <a:gd name="connsiteY213" fmla="*/ 1928399 h 2344739"/>
              <a:gd name="connsiteX214" fmla="*/ 708875 w 12192001"/>
              <a:gd name="connsiteY214" fmla="*/ 1922722 h 2344739"/>
              <a:gd name="connsiteX215" fmla="*/ 596792 w 12192001"/>
              <a:gd name="connsiteY215" fmla="*/ 1879864 h 2344739"/>
              <a:gd name="connsiteX216" fmla="*/ 578535 w 12192001"/>
              <a:gd name="connsiteY216" fmla="*/ 1877212 h 2344739"/>
              <a:gd name="connsiteX217" fmla="*/ 571717 w 12192001"/>
              <a:gd name="connsiteY217" fmla="*/ 1877401 h 2344739"/>
              <a:gd name="connsiteX218" fmla="*/ 445099 w 12192001"/>
              <a:gd name="connsiteY218" fmla="*/ 1839371 h 2344739"/>
              <a:gd name="connsiteX219" fmla="*/ 404015 w 12192001"/>
              <a:gd name="connsiteY219" fmla="*/ 1833548 h 2344739"/>
              <a:gd name="connsiteX220" fmla="*/ 292435 w 12192001"/>
              <a:gd name="connsiteY220" fmla="*/ 1812852 h 2344739"/>
              <a:gd name="connsiteX221" fmla="*/ 118381 w 12192001"/>
              <a:gd name="connsiteY221" fmla="*/ 1761047 h 2344739"/>
              <a:gd name="connsiteX222" fmla="*/ 15526 w 12192001"/>
              <a:gd name="connsiteY222" fmla="*/ 1758191 h 2344739"/>
              <a:gd name="connsiteX223" fmla="*/ 2 w 12192001"/>
              <a:gd name="connsiteY223" fmla="*/ 1752722 h 2344739"/>
              <a:gd name="connsiteX224" fmla="*/ 1 w 12192001"/>
              <a:gd name="connsiteY224" fmla="*/ 762497 h 2344739"/>
              <a:gd name="connsiteX225" fmla="*/ 0 w 12192001"/>
              <a:gd name="connsiteY225" fmla="*/ 762497 h 2344739"/>
              <a:gd name="connsiteX226" fmla="*/ 0 w 12192001"/>
              <a:gd name="connsiteY226" fmla="*/ 222213 h 2344739"/>
              <a:gd name="connsiteX227" fmla="*/ 0 w 12192001"/>
              <a:gd name="connsiteY227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762497 h 2344739"/>
              <a:gd name="connsiteX225" fmla="*/ 0 w 12192001"/>
              <a:gd name="connsiteY225" fmla="*/ 222213 h 2344739"/>
              <a:gd name="connsiteX226" fmla="*/ 0 w 12192001"/>
              <a:gd name="connsiteY226" fmla="*/ 0 h 2344739"/>
              <a:gd name="connsiteX0" fmla="*/ 0 w 12192001"/>
              <a:gd name="connsiteY0" fmla="*/ 0 h 2344739"/>
              <a:gd name="connsiteX1" fmla="*/ 12192000 w 12192001"/>
              <a:gd name="connsiteY1" fmla="*/ 0 h 2344739"/>
              <a:gd name="connsiteX2" fmla="*/ 12192000 w 12192001"/>
              <a:gd name="connsiteY2" fmla="*/ 222213 h 2344739"/>
              <a:gd name="connsiteX3" fmla="*/ 12192000 w 12192001"/>
              <a:gd name="connsiteY3" fmla="*/ 389190 h 2344739"/>
              <a:gd name="connsiteX4" fmla="*/ 12192001 w 12192001"/>
              <a:gd name="connsiteY4" fmla="*/ 579739 h 2344739"/>
              <a:gd name="connsiteX5" fmla="*/ 12184838 w 12192001"/>
              <a:gd name="connsiteY5" fmla="*/ 584189 h 2344739"/>
              <a:gd name="connsiteX6" fmla="*/ 12155215 w 12192001"/>
              <a:gd name="connsiteY6" fmla="*/ 597366 h 2344739"/>
              <a:gd name="connsiteX7" fmla="*/ 12138067 w 12192001"/>
              <a:gd name="connsiteY7" fmla="*/ 623179 h 2344739"/>
              <a:gd name="connsiteX8" fmla="*/ 12125179 w 12192001"/>
              <a:gd name="connsiteY8" fmla="*/ 624690 h 2344739"/>
              <a:gd name="connsiteX9" fmla="*/ 12122859 w 12192001"/>
              <a:gd name="connsiteY9" fmla="*/ 624794 h 2344739"/>
              <a:gd name="connsiteX10" fmla="*/ 12115706 w 12192001"/>
              <a:gd name="connsiteY10" fmla="*/ 628608 h 2344739"/>
              <a:gd name="connsiteX11" fmla="*/ 12098349 w 12192001"/>
              <a:gd name="connsiteY11" fmla="*/ 628139 h 2344739"/>
              <a:gd name="connsiteX12" fmla="*/ 12085925 w 12192001"/>
              <a:gd name="connsiteY12" fmla="*/ 636341 h 2344739"/>
              <a:gd name="connsiteX13" fmla="*/ 12029925 w 12192001"/>
              <a:gd name="connsiteY13" fmla="*/ 680009 h 2344739"/>
              <a:gd name="connsiteX14" fmla="*/ 11994685 w 12192001"/>
              <a:gd name="connsiteY14" fmla="*/ 703458 h 2344739"/>
              <a:gd name="connsiteX15" fmla="*/ 11978569 w 12192001"/>
              <a:gd name="connsiteY15" fmla="*/ 708161 h 2344739"/>
              <a:gd name="connsiteX16" fmla="*/ 11957898 w 12192001"/>
              <a:gd name="connsiteY16" fmla="*/ 717558 h 2344739"/>
              <a:gd name="connsiteX17" fmla="*/ 11919306 w 12192001"/>
              <a:gd name="connsiteY17" fmla="*/ 730883 h 2344739"/>
              <a:gd name="connsiteX18" fmla="*/ 11902508 w 12192001"/>
              <a:gd name="connsiteY18" fmla="*/ 742426 h 2344739"/>
              <a:gd name="connsiteX19" fmla="*/ 11893900 w 12192001"/>
              <a:gd name="connsiteY19" fmla="*/ 744791 h 2344739"/>
              <a:gd name="connsiteX20" fmla="*/ 11890820 w 12192001"/>
              <a:gd name="connsiteY20" fmla="*/ 755729 h 2344739"/>
              <a:gd name="connsiteX21" fmla="*/ 11869628 w 12192001"/>
              <a:gd name="connsiteY21" fmla="*/ 777816 h 2344739"/>
              <a:gd name="connsiteX22" fmla="*/ 11812228 w 12192001"/>
              <a:gd name="connsiteY22" fmla="*/ 797659 h 2344739"/>
              <a:gd name="connsiteX23" fmla="*/ 11748619 w 12192001"/>
              <a:gd name="connsiteY23" fmla="*/ 872002 h 2344739"/>
              <a:gd name="connsiteX24" fmla="*/ 11589545 w 12192001"/>
              <a:gd name="connsiteY24" fmla="*/ 963777 h 2344739"/>
              <a:gd name="connsiteX25" fmla="*/ 11505669 w 12192001"/>
              <a:gd name="connsiteY25" fmla="*/ 1033623 h 2344739"/>
              <a:gd name="connsiteX26" fmla="*/ 11279184 w 12192001"/>
              <a:gd name="connsiteY26" fmla="*/ 1223571 h 2344739"/>
              <a:gd name="connsiteX27" fmla="*/ 11227161 w 12192001"/>
              <a:gd name="connsiteY27" fmla="*/ 1276236 h 2344739"/>
              <a:gd name="connsiteX28" fmla="*/ 11216939 w 12192001"/>
              <a:gd name="connsiteY28" fmla="*/ 1275961 h 2344739"/>
              <a:gd name="connsiteX29" fmla="*/ 11216036 w 12192001"/>
              <a:gd name="connsiteY29" fmla="*/ 1275018 h 2344739"/>
              <a:gd name="connsiteX30" fmla="*/ 11187737 w 12192001"/>
              <a:gd name="connsiteY30" fmla="*/ 1292383 h 2344739"/>
              <a:gd name="connsiteX31" fmla="*/ 11183353 w 12192001"/>
              <a:gd name="connsiteY31" fmla="*/ 1292525 h 2344739"/>
              <a:gd name="connsiteX32" fmla="*/ 11165706 w 12192001"/>
              <a:gd name="connsiteY32" fmla="*/ 1306612 h 2344739"/>
              <a:gd name="connsiteX33" fmla="*/ 11156163 w 12192001"/>
              <a:gd name="connsiteY33" fmla="*/ 1312414 h 2344739"/>
              <a:gd name="connsiteX34" fmla="*/ 11154348 w 12192001"/>
              <a:gd name="connsiteY34" fmla="*/ 1317097 h 2344739"/>
              <a:gd name="connsiteX35" fmla="*/ 11139813 w 12192001"/>
              <a:gd name="connsiteY35" fmla="*/ 1324115 h 2344739"/>
              <a:gd name="connsiteX36" fmla="*/ 11137813 w 12192001"/>
              <a:gd name="connsiteY36" fmla="*/ 1323772 h 2344739"/>
              <a:gd name="connsiteX37" fmla="*/ 11127060 w 12192001"/>
              <a:gd name="connsiteY37" fmla="*/ 1333832 h 2344739"/>
              <a:gd name="connsiteX38" fmla="*/ 11119543 w 12192001"/>
              <a:gd name="connsiteY38" fmla="*/ 1347424 h 2344739"/>
              <a:gd name="connsiteX39" fmla="*/ 10893535 w 12192001"/>
              <a:gd name="connsiteY39" fmla="*/ 1473399 h 2344739"/>
              <a:gd name="connsiteX40" fmla="*/ 10772152 w 12192001"/>
              <a:gd name="connsiteY40" fmla="*/ 1523191 h 2344739"/>
              <a:gd name="connsiteX41" fmla="*/ 10626520 w 12192001"/>
              <a:gd name="connsiteY41" fmla="*/ 1559229 h 2344739"/>
              <a:gd name="connsiteX42" fmla="*/ 10580747 w 12192001"/>
              <a:gd name="connsiteY42" fmla="*/ 1568689 h 2344739"/>
              <a:gd name="connsiteX43" fmla="*/ 10546642 w 12192001"/>
              <a:gd name="connsiteY43" fmla="*/ 1598423 h 2344739"/>
              <a:gd name="connsiteX44" fmla="*/ 10528495 w 12192001"/>
              <a:gd name="connsiteY44" fmla="*/ 1596907 h 2344739"/>
              <a:gd name="connsiteX45" fmla="*/ 10525298 w 12192001"/>
              <a:gd name="connsiteY45" fmla="*/ 1596411 h 2344739"/>
              <a:gd name="connsiteX46" fmla="*/ 10513981 w 12192001"/>
              <a:gd name="connsiteY46" fmla="*/ 1599537 h 2344739"/>
              <a:gd name="connsiteX47" fmla="*/ 10490587 w 12192001"/>
              <a:gd name="connsiteY47" fmla="*/ 1594156 h 2344739"/>
              <a:gd name="connsiteX48" fmla="*/ 10470270 w 12192001"/>
              <a:gd name="connsiteY48" fmla="*/ 1601693 h 2344739"/>
              <a:gd name="connsiteX49" fmla="*/ 10375894 w 12192001"/>
              <a:gd name="connsiteY49" fmla="*/ 1644598 h 2344739"/>
              <a:gd name="connsiteX50" fmla="*/ 10318190 w 12192001"/>
              <a:gd name="connsiteY50" fmla="*/ 1666221 h 2344739"/>
              <a:gd name="connsiteX51" fmla="*/ 10294319 w 12192001"/>
              <a:gd name="connsiteY51" fmla="*/ 1668079 h 2344739"/>
              <a:gd name="connsiteX52" fmla="*/ 10262295 w 12192001"/>
              <a:gd name="connsiteY52" fmla="*/ 1674948 h 2344739"/>
              <a:gd name="connsiteX53" fmla="*/ 10204270 w 12192001"/>
              <a:gd name="connsiteY53" fmla="*/ 1682149 h 2344739"/>
              <a:gd name="connsiteX54" fmla="*/ 10176611 w 12192001"/>
              <a:gd name="connsiteY54" fmla="*/ 1692943 h 2344739"/>
              <a:gd name="connsiteX55" fmla="*/ 10163922 w 12192001"/>
              <a:gd name="connsiteY55" fmla="*/ 1693739 h 2344739"/>
              <a:gd name="connsiteX56" fmla="*/ 10155160 w 12192001"/>
              <a:gd name="connsiteY56" fmla="*/ 1707487 h 2344739"/>
              <a:gd name="connsiteX57" fmla="*/ 10117119 w 12192001"/>
              <a:gd name="connsiteY57" fmla="*/ 1731142 h 2344739"/>
              <a:gd name="connsiteX58" fmla="*/ 10100445 w 12192001"/>
              <a:gd name="connsiteY58" fmla="*/ 1742432 h 2344739"/>
              <a:gd name="connsiteX59" fmla="*/ 10082169 w 12192001"/>
              <a:gd name="connsiteY59" fmla="*/ 1743296 h 2344739"/>
              <a:gd name="connsiteX60" fmla="*/ 10039240 w 12192001"/>
              <a:gd name="connsiteY60" fmla="*/ 1741632 h 2344739"/>
              <a:gd name="connsiteX61" fmla="*/ 9960019 w 12192001"/>
              <a:gd name="connsiteY61" fmla="*/ 1757147 h 2344739"/>
              <a:gd name="connsiteX62" fmla="*/ 9847792 w 12192001"/>
              <a:gd name="connsiteY62" fmla="*/ 1763915 h 2344739"/>
              <a:gd name="connsiteX63" fmla="*/ 9728309 w 12192001"/>
              <a:gd name="connsiteY63" fmla="*/ 1784122 h 2344739"/>
              <a:gd name="connsiteX64" fmla="*/ 9584507 w 12192001"/>
              <a:gd name="connsiteY64" fmla="*/ 1795542 h 2344739"/>
              <a:gd name="connsiteX65" fmla="*/ 9343052 w 12192001"/>
              <a:gd name="connsiteY65" fmla="*/ 1841244 h 2344739"/>
              <a:gd name="connsiteX66" fmla="*/ 9231370 w 12192001"/>
              <a:gd name="connsiteY66" fmla="*/ 1893149 h 2344739"/>
              <a:gd name="connsiteX67" fmla="*/ 9194810 w 12192001"/>
              <a:gd name="connsiteY67" fmla="*/ 1903228 h 2344739"/>
              <a:gd name="connsiteX68" fmla="*/ 9189246 w 12192001"/>
              <a:gd name="connsiteY68" fmla="*/ 1912467 h 2344739"/>
              <a:gd name="connsiteX69" fmla="*/ 9113812 w 12192001"/>
              <a:gd name="connsiteY69" fmla="*/ 1919069 h 2344739"/>
              <a:gd name="connsiteX70" fmla="*/ 9053453 w 12192001"/>
              <a:gd name="connsiteY70" fmla="*/ 1910755 h 2344739"/>
              <a:gd name="connsiteX71" fmla="*/ 9005486 w 12192001"/>
              <a:gd name="connsiteY71" fmla="*/ 1914040 h 2344739"/>
              <a:gd name="connsiteX72" fmla="*/ 9005201 w 12192001"/>
              <a:gd name="connsiteY72" fmla="*/ 1913800 h 2344739"/>
              <a:gd name="connsiteX73" fmla="*/ 8996232 w 12192001"/>
              <a:gd name="connsiteY73" fmla="*/ 1915011 h 2344739"/>
              <a:gd name="connsiteX74" fmla="*/ 8990394 w 12192001"/>
              <a:gd name="connsiteY74" fmla="*/ 1917072 h 2344739"/>
              <a:gd name="connsiteX75" fmla="*/ 8974337 w 12192001"/>
              <a:gd name="connsiteY75" fmla="*/ 1920298 h 2344739"/>
              <a:gd name="connsiteX76" fmla="*/ 8968011 w 12192001"/>
              <a:gd name="connsiteY76" fmla="*/ 1919598 h 2344739"/>
              <a:gd name="connsiteX77" fmla="*/ 8963048 w 12192001"/>
              <a:gd name="connsiteY77" fmla="*/ 1917373 h 2344739"/>
              <a:gd name="connsiteX78" fmla="*/ 8928988 w 12192001"/>
              <a:gd name="connsiteY78" fmla="*/ 1914185 h 2344739"/>
              <a:gd name="connsiteX79" fmla="*/ 8752444 w 12192001"/>
              <a:gd name="connsiteY79" fmla="*/ 1933417 h 2344739"/>
              <a:gd name="connsiteX80" fmla="*/ 8707847 w 12192001"/>
              <a:gd name="connsiteY80" fmla="*/ 1935518 h 2344739"/>
              <a:gd name="connsiteX81" fmla="*/ 8596071 w 12192001"/>
              <a:gd name="connsiteY81" fmla="*/ 1944090 h 2344739"/>
              <a:gd name="connsiteX82" fmla="*/ 8525230 w 12192001"/>
              <a:gd name="connsiteY82" fmla="*/ 1929248 h 2344739"/>
              <a:gd name="connsiteX83" fmla="*/ 8510983 w 12192001"/>
              <a:gd name="connsiteY83" fmla="*/ 1935163 h 2344739"/>
              <a:gd name="connsiteX84" fmla="*/ 8506167 w 12192001"/>
              <a:gd name="connsiteY84" fmla="*/ 1938164 h 2344739"/>
              <a:gd name="connsiteX85" fmla="*/ 8497968 w 12192001"/>
              <a:gd name="connsiteY85" fmla="*/ 1940902 h 2344739"/>
              <a:gd name="connsiteX86" fmla="*/ 8497594 w 12192001"/>
              <a:gd name="connsiteY86" fmla="*/ 1940723 h 2344739"/>
              <a:gd name="connsiteX87" fmla="*/ 8490249 w 12192001"/>
              <a:gd name="connsiteY87" fmla="*/ 1943773 h 2344739"/>
              <a:gd name="connsiteX88" fmla="*/ 8367182 w 12192001"/>
              <a:gd name="connsiteY88" fmla="*/ 1957815 h 2344739"/>
              <a:gd name="connsiteX89" fmla="*/ 8353799 w 12192001"/>
              <a:gd name="connsiteY89" fmla="*/ 1958009 h 2344739"/>
              <a:gd name="connsiteX90" fmla="*/ 8352373 w 12192001"/>
              <a:gd name="connsiteY90" fmla="*/ 1957169 h 2344739"/>
              <a:gd name="connsiteX91" fmla="*/ 8320104 w 12192001"/>
              <a:gd name="connsiteY91" fmla="*/ 1974587 h 2344739"/>
              <a:gd name="connsiteX92" fmla="*/ 8314433 w 12192001"/>
              <a:gd name="connsiteY92" fmla="*/ 1974913 h 2344739"/>
              <a:gd name="connsiteX93" fmla="*/ 8295174 w 12192001"/>
              <a:gd name="connsiteY93" fmla="*/ 1988808 h 2344739"/>
              <a:gd name="connsiteX94" fmla="*/ 8284276 w 12192001"/>
              <a:gd name="connsiteY94" fmla="*/ 1994631 h 2344739"/>
              <a:gd name="connsiteX95" fmla="*/ 8283150 w 12192001"/>
              <a:gd name="connsiteY95" fmla="*/ 1999074 h 2344739"/>
              <a:gd name="connsiteX96" fmla="*/ 8266076 w 12192001"/>
              <a:gd name="connsiteY96" fmla="*/ 2006249 h 2344739"/>
              <a:gd name="connsiteX97" fmla="*/ 8263377 w 12192001"/>
              <a:gd name="connsiteY97" fmla="*/ 2006019 h 2344739"/>
              <a:gd name="connsiteX98" fmla="*/ 8252033 w 12192001"/>
              <a:gd name="connsiteY98" fmla="*/ 2015862 h 2344739"/>
              <a:gd name="connsiteX99" fmla="*/ 8245834 w 12192001"/>
              <a:gd name="connsiteY99" fmla="*/ 2028854 h 2344739"/>
              <a:gd name="connsiteX100" fmla="*/ 8090272 w 12192001"/>
              <a:gd name="connsiteY100" fmla="*/ 2075015 h 2344739"/>
              <a:gd name="connsiteX101" fmla="*/ 7905407 w 12192001"/>
              <a:gd name="connsiteY101" fmla="*/ 2116988 h 2344739"/>
              <a:gd name="connsiteX102" fmla="*/ 7718745 w 12192001"/>
              <a:gd name="connsiteY102" fmla="*/ 2142703 h 2344739"/>
              <a:gd name="connsiteX103" fmla="*/ 7614347 w 12192001"/>
              <a:gd name="connsiteY103" fmla="*/ 2139232 h 2344739"/>
              <a:gd name="connsiteX104" fmla="*/ 7527543 w 12192001"/>
              <a:gd name="connsiteY104" fmla="*/ 2145060 h 2344739"/>
              <a:gd name="connsiteX105" fmla="*/ 7519571 w 12192001"/>
              <a:gd name="connsiteY105" fmla="*/ 2147613 h 2344739"/>
              <a:gd name="connsiteX106" fmla="*/ 7507411 w 12192001"/>
              <a:gd name="connsiteY106" fmla="*/ 2148948 h 2344739"/>
              <a:gd name="connsiteX107" fmla="*/ 7507040 w 12192001"/>
              <a:gd name="connsiteY107" fmla="*/ 2148621 h 2344739"/>
              <a:gd name="connsiteX108" fmla="*/ 7495795 w 12192001"/>
              <a:gd name="connsiteY108" fmla="*/ 2150573 h 2344739"/>
              <a:gd name="connsiteX109" fmla="*/ 7405391 w 12192001"/>
              <a:gd name="connsiteY109" fmla="*/ 2142468 h 2344739"/>
              <a:gd name="connsiteX110" fmla="*/ 7218559 w 12192001"/>
              <a:gd name="connsiteY110" fmla="*/ 2156680 h 2344739"/>
              <a:gd name="connsiteX111" fmla="*/ 7201101 w 12192001"/>
              <a:gd name="connsiteY111" fmla="*/ 2161230 h 2344739"/>
              <a:gd name="connsiteX112" fmla="*/ 7197004 w 12192001"/>
              <a:gd name="connsiteY112" fmla="*/ 2166588 h 2344739"/>
              <a:gd name="connsiteX113" fmla="*/ 7170808 w 12192001"/>
              <a:gd name="connsiteY113" fmla="*/ 2171236 h 2344739"/>
              <a:gd name="connsiteX114" fmla="*/ 7096988 w 12192001"/>
              <a:gd name="connsiteY114" fmla="*/ 2183464 h 2344739"/>
              <a:gd name="connsiteX115" fmla="*/ 7018496 w 12192001"/>
              <a:gd name="connsiteY115" fmla="*/ 2183090 h 2344739"/>
              <a:gd name="connsiteX116" fmla="*/ 6904146 w 12192001"/>
              <a:gd name="connsiteY116" fmla="*/ 2212596 h 2344739"/>
              <a:gd name="connsiteX117" fmla="*/ 6708222 w 12192001"/>
              <a:gd name="connsiteY117" fmla="*/ 2240551 h 2344739"/>
              <a:gd name="connsiteX118" fmla="*/ 6549454 w 12192001"/>
              <a:gd name="connsiteY118" fmla="*/ 2269327 h 2344739"/>
              <a:gd name="connsiteX119" fmla="*/ 6317560 w 12192001"/>
              <a:gd name="connsiteY119" fmla="*/ 2316127 h 2344739"/>
              <a:gd name="connsiteX120" fmla="*/ 6168674 w 12192001"/>
              <a:gd name="connsiteY120" fmla="*/ 2318214 h 2344739"/>
              <a:gd name="connsiteX121" fmla="*/ 6073848 w 12192001"/>
              <a:gd name="connsiteY121" fmla="*/ 2338676 h 2344739"/>
              <a:gd name="connsiteX122" fmla="*/ 6068529 w 12192001"/>
              <a:gd name="connsiteY122" fmla="*/ 2337139 h 2344739"/>
              <a:gd name="connsiteX123" fmla="*/ 6048638 w 12192001"/>
              <a:gd name="connsiteY123" fmla="*/ 2337822 h 2344739"/>
              <a:gd name="connsiteX124" fmla="*/ 6041285 w 12192001"/>
              <a:gd name="connsiteY124" fmla="*/ 2329473 h 2344739"/>
              <a:gd name="connsiteX125" fmla="*/ 6010090 w 12192001"/>
              <a:gd name="connsiteY125" fmla="*/ 2324380 h 2344739"/>
              <a:gd name="connsiteX126" fmla="*/ 5957375 w 12192001"/>
              <a:gd name="connsiteY126" fmla="*/ 2328024 h 2344739"/>
              <a:gd name="connsiteX127" fmla="*/ 5758919 w 12192001"/>
              <a:gd name="connsiteY127" fmla="*/ 2343716 h 2344739"/>
              <a:gd name="connsiteX128" fmla="*/ 5626960 w 12192001"/>
              <a:gd name="connsiteY128" fmla="*/ 2344739 h 2344739"/>
              <a:gd name="connsiteX129" fmla="*/ 5470906 w 12192001"/>
              <a:gd name="connsiteY129" fmla="*/ 2330719 h 2344739"/>
              <a:gd name="connsiteX130" fmla="*/ 5432761 w 12192001"/>
              <a:gd name="connsiteY130" fmla="*/ 2319466 h 2344739"/>
              <a:gd name="connsiteX131" fmla="*/ 5381669 w 12192001"/>
              <a:gd name="connsiteY131" fmla="*/ 2301764 h 2344739"/>
              <a:gd name="connsiteX132" fmla="*/ 5261764 w 12192001"/>
              <a:gd name="connsiteY132" fmla="*/ 2281347 h 2344739"/>
              <a:gd name="connsiteX133" fmla="*/ 5222961 w 12192001"/>
              <a:gd name="connsiteY133" fmla="*/ 2270223 h 2344739"/>
              <a:gd name="connsiteX134" fmla="*/ 5174660 w 12192001"/>
              <a:gd name="connsiteY134" fmla="*/ 2267233 h 2344739"/>
              <a:gd name="connsiteX135" fmla="*/ 5156554 w 12192001"/>
              <a:gd name="connsiteY135" fmla="*/ 2260010 h 2344739"/>
              <a:gd name="connsiteX136" fmla="*/ 5142599 w 12192001"/>
              <a:gd name="connsiteY136" fmla="*/ 2256610 h 2344739"/>
              <a:gd name="connsiteX137" fmla="*/ 5139596 w 12192001"/>
              <a:gd name="connsiteY137" fmla="*/ 2254509 h 2344739"/>
              <a:gd name="connsiteX138" fmla="*/ 5121659 w 12192001"/>
              <a:gd name="connsiteY138" fmla="*/ 2243656 h 2344739"/>
              <a:gd name="connsiteX139" fmla="*/ 5065790 w 12192001"/>
              <a:gd name="connsiteY139" fmla="*/ 2250227 h 2344739"/>
              <a:gd name="connsiteX140" fmla="*/ 5011514 w 12192001"/>
              <a:gd name="connsiteY140" fmla="*/ 2233846 h 2344739"/>
              <a:gd name="connsiteX141" fmla="*/ 4840441 w 12192001"/>
              <a:gd name="connsiteY141" fmla="*/ 2209829 h 2344739"/>
              <a:gd name="connsiteX142" fmla="*/ 4762447 w 12192001"/>
              <a:gd name="connsiteY142" fmla="*/ 2182061 h 2344739"/>
              <a:gd name="connsiteX143" fmla="*/ 4723186 w 12192001"/>
              <a:gd name="connsiteY143" fmla="*/ 2173047 h 2344739"/>
              <a:gd name="connsiteX144" fmla="*/ 4721176 w 12192001"/>
              <a:gd name="connsiteY144" fmla="*/ 2172298 h 2344739"/>
              <a:gd name="connsiteX145" fmla="*/ 4722111 w 12192001"/>
              <a:gd name="connsiteY145" fmla="*/ 2172087 h 2344739"/>
              <a:gd name="connsiteX146" fmla="*/ 4717202 w 12192001"/>
              <a:gd name="connsiteY146" fmla="*/ 2170817 h 2344739"/>
              <a:gd name="connsiteX147" fmla="*/ 4721176 w 12192001"/>
              <a:gd name="connsiteY147" fmla="*/ 2172298 h 2344739"/>
              <a:gd name="connsiteX148" fmla="*/ 4715526 w 12192001"/>
              <a:gd name="connsiteY148" fmla="*/ 2173573 h 2344739"/>
              <a:gd name="connsiteX149" fmla="*/ 4515814 w 12192001"/>
              <a:gd name="connsiteY149" fmla="*/ 2163671 h 2344739"/>
              <a:gd name="connsiteX150" fmla="*/ 4428543 w 12192001"/>
              <a:gd name="connsiteY150" fmla="*/ 2153020 h 2344739"/>
              <a:gd name="connsiteX151" fmla="*/ 4362875 w 12192001"/>
              <a:gd name="connsiteY151" fmla="*/ 2151674 h 2344739"/>
              <a:gd name="connsiteX152" fmla="*/ 4316966 w 12192001"/>
              <a:gd name="connsiteY152" fmla="*/ 2158289 h 2344739"/>
              <a:gd name="connsiteX153" fmla="*/ 4315110 w 12192001"/>
              <a:gd name="connsiteY153" fmla="*/ 2156948 h 2344739"/>
              <a:gd name="connsiteX154" fmla="*/ 4295144 w 12192001"/>
              <a:gd name="connsiteY154" fmla="*/ 2155069 h 2344739"/>
              <a:gd name="connsiteX155" fmla="*/ 4290064 w 12192001"/>
              <a:gd name="connsiteY155" fmla="*/ 2157986 h 2344739"/>
              <a:gd name="connsiteX156" fmla="*/ 4276142 w 12192001"/>
              <a:gd name="connsiteY156" fmla="*/ 2157740 h 2344739"/>
              <a:gd name="connsiteX157" fmla="*/ 4248117 w 12192001"/>
              <a:gd name="connsiteY157" fmla="*/ 2160064 h 2344739"/>
              <a:gd name="connsiteX158" fmla="*/ 4202051 w 12192001"/>
              <a:gd name="connsiteY158" fmla="*/ 2157269 h 2344739"/>
              <a:gd name="connsiteX159" fmla="*/ 4201745 w 12192001"/>
              <a:gd name="connsiteY159" fmla="*/ 2156010 h 2344739"/>
              <a:gd name="connsiteX160" fmla="*/ 4191248 w 12192001"/>
              <a:gd name="connsiteY160" fmla="*/ 2150376 h 2344739"/>
              <a:gd name="connsiteX161" fmla="*/ 4142745 w 12192001"/>
              <a:gd name="connsiteY161" fmla="*/ 2134511 h 2344739"/>
              <a:gd name="connsiteX162" fmla="*/ 4083097 w 12192001"/>
              <a:gd name="connsiteY162" fmla="*/ 2107978 h 2344739"/>
              <a:gd name="connsiteX163" fmla="*/ 4074546 w 12192001"/>
              <a:gd name="connsiteY163" fmla="*/ 2107143 h 2344739"/>
              <a:gd name="connsiteX164" fmla="*/ 4074427 w 12192001"/>
              <a:gd name="connsiteY164" fmla="*/ 2106844 h 2344739"/>
              <a:gd name="connsiteX165" fmla="*/ 4065510 w 12192001"/>
              <a:gd name="connsiteY165" fmla="*/ 2105400 h 2344739"/>
              <a:gd name="connsiteX166" fmla="*/ 4058954 w 12192001"/>
              <a:gd name="connsiteY166" fmla="*/ 2105618 h 2344739"/>
              <a:gd name="connsiteX167" fmla="*/ 4042364 w 12192001"/>
              <a:gd name="connsiteY167" fmla="*/ 2103997 h 2344739"/>
              <a:gd name="connsiteX168" fmla="*/ 4036997 w 12192001"/>
              <a:gd name="connsiteY168" fmla="*/ 2101563 h 2344739"/>
              <a:gd name="connsiteX169" fmla="*/ 4035363 w 12192001"/>
              <a:gd name="connsiteY169" fmla="*/ 2097896 h 2344739"/>
              <a:gd name="connsiteX170" fmla="*/ 4033778 w 12192001"/>
              <a:gd name="connsiteY170" fmla="*/ 2098131 h 2344739"/>
              <a:gd name="connsiteX171" fmla="*/ 4004538 w 12192001"/>
              <a:gd name="connsiteY171" fmla="*/ 2085563 h 2344739"/>
              <a:gd name="connsiteX172" fmla="*/ 3936846 w 12192001"/>
              <a:gd name="connsiteY172" fmla="*/ 2068106 h 2344739"/>
              <a:gd name="connsiteX173" fmla="*/ 3897275 w 12192001"/>
              <a:gd name="connsiteY173" fmla="*/ 2062451 h 2344739"/>
              <a:gd name="connsiteX174" fmla="*/ 3789760 w 12192001"/>
              <a:gd name="connsiteY174" fmla="*/ 2042213 h 2344739"/>
              <a:gd name="connsiteX175" fmla="*/ 3682513 w 12192001"/>
              <a:gd name="connsiteY175" fmla="*/ 2018290 h 2344739"/>
              <a:gd name="connsiteX176" fmla="*/ 3610035 w 12192001"/>
              <a:gd name="connsiteY176" fmla="*/ 1986019 h 2344739"/>
              <a:gd name="connsiteX177" fmla="*/ 3603855 w 12192001"/>
              <a:gd name="connsiteY177" fmla="*/ 1987381 h 2344739"/>
              <a:gd name="connsiteX178" fmla="*/ 3594736 w 12192001"/>
              <a:gd name="connsiteY178" fmla="*/ 1987545 h 2344739"/>
              <a:gd name="connsiteX179" fmla="*/ 3594501 w 12192001"/>
              <a:gd name="connsiteY179" fmla="*/ 1987276 h 2344739"/>
              <a:gd name="connsiteX180" fmla="*/ 3585978 w 12192001"/>
              <a:gd name="connsiteY180" fmla="*/ 1987966 h 2344739"/>
              <a:gd name="connsiteX181" fmla="*/ 3536135 w 12192001"/>
              <a:gd name="connsiteY181" fmla="*/ 1978267 h 2344739"/>
              <a:gd name="connsiteX182" fmla="*/ 3473223 w 12192001"/>
              <a:gd name="connsiteY182" fmla="*/ 1974606 h 2344739"/>
              <a:gd name="connsiteX183" fmla="*/ 3400728 w 12192001"/>
              <a:gd name="connsiteY183" fmla="*/ 1962558 h 2344739"/>
              <a:gd name="connsiteX184" fmla="*/ 3363888 w 12192001"/>
              <a:gd name="connsiteY184" fmla="*/ 1979510 h 2344739"/>
              <a:gd name="connsiteX185" fmla="*/ 3344026 w 12192001"/>
              <a:gd name="connsiteY185" fmla="*/ 1981192 h 2344739"/>
              <a:gd name="connsiteX186" fmla="*/ 3341698 w 12192001"/>
              <a:gd name="connsiteY186" fmla="*/ 1980217 h 2344739"/>
              <a:gd name="connsiteX187" fmla="*/ 3262356 w 12192001"/>
              <a:gd name="connsiteY187" fmla="*/ 1986094 h 2344739"/>
              <a:gd name="connsiteX188" fmla="*/ 3142556 w 12192001"/>
              <a:gd name="connsiteY188" fmla="*/ 1993869 h 2344739"/>
              <a:gd name="connsiteX189" fmla="*/ 3030291 w 12192001"/>
              <a:gd name="connsiteY189" fmla="*/ 1996512 h 2344739"/>
              <a:gd name="connsiteX190" fmla="*/ 2781569 w 12192001"/>
              <a:gd name="connsiteY190" fmla="*/ 2018333 h 2344739"/>
              <a:gd name="connsiteX191" fmla="*/ 2646527 w 12192001"/>
              <a:gd name="connsiteY191" fmla="*/ 2028869 h 2344739"/>
              <a:gd name="connsiteX192" fmla="*/ 2568028 w 12192001"/>
              <a:gd name="connsiteY192" fmla="*/ 2002628 h 2344739"/>
              <a:gd name="connsiteX193" fmla="*/ 2443255 w 12192001"/>
              <a:gd name="connsiteY193" fmla="*/ 2016529 h 2344739"/>
              <a:gd name="connsiteX194" fmla="*/ 2315112 w 12192001"/>
              <a:gd name="connsiteY194" fmla="*/ 2024996 h 2344739"/>
              <a:gd name="connsiteX195" fmla="*/ 2208578 w 12192001"/>
              <a:gd name="connsiteY195" fmla="*/ 2019763 h 2344739"/>
              <a:gd name="connsiteX196" fmla="*/ 2094665 w 12192001"/>
              <a:gd name="connsiteY196" fmla="*/ 2003052 h 2344739"/>
              <a:gd name="connsiteX197" fmla="*/ 1997356 w 12192001"/>
              <a:gd name="connsiteY197" fmla="*/ 1995032 h 2344739"/>
              <a:gd name="connsiteX198" fmla="*/ 1928172 w 12192001"/>
              <a:gd name="connsiteY198" fmla="*/ 2016977 h 2344739"/>
              <a:gd name="connsiteX199" fmla="*/ 1921650 w 12192001"/>
              <a:gd name="connsiteY199" fmla="*/ 2012146 h 2344739"/>
              <a:gd name="connsiteX200" fmla="*/ 1873080 w 12192001"/>
              <a:gd name="connsiteY200" fmla="*/ 2013741 h 2344739"/>
              <a:gd name="connsiteX201" fmla="*/ 1786655 w 12192001"/>
              <a:gd name="connsiteY201" fmla="*/ 2041363 h 2344739"/>
              <a:gd name="connsiteX202" fmla="*/ 1738204 w 12192001"/>
              <a:gd name="connsiteY202" fmla="*/ 2036312 h 2344739"/>
              <a:gd name="connsiteX203" fmla="*/ 1675071 w 12192001"/>
              <a:gd name="connsiteY203" fmla="*/ 2019963 h 2344739"/>
              <a:gd name="connsiteX204" fmla="*/ 1608669 w 12192001"/>
              <a:gd name="connsiteY204" fmla="*/ 2013066 h 2344739"/>
              <a:gd name="connsiteX205" fmla="*/ 1496110 w 12192001"/>
              <a:gd name="connsiteY205" fmla="*/ 1987476 h 2344739"/>
              <a:gd name="connsiteX206" fmla="*/ 1149979 w 12192001"/>
              <a:gd name="connsiteY206" fmla="*/ 1938041 h 2344739"/>
              <a:gd name="connsiteX207" fmla="*/ 858269 w 12192001"/>
              <a:gd name="connsiteY207" fmla="*/ 1928608 h 2344739"/>
              <a:gd name="connsiteX208" fmla="*/ 837540 w 12192001"/>
              <a:gd name="connsiteY208" fmla="*/ 1929821 h 2344739"/>
              <a:gd name="connsiteX209" fmla="*/ 816809 w 12192001"/>
              <a:gd name="connsiteY209" fmla="*/ 1927857 h 2344739"/>
              <a:gd name="connsiteX210" fmla="*/ 811506 w 12192001"/>
              <a:gd name="connsiteY210" fmla="*/ 1930751 h 2344739"/>
              <a:gd name="connsiteX211" fmla="*/ 720047 w 12192001"/>
              <a:gd name="connsiteY211" fmla="*/ 1929661 h 2344739"/>
              <a:gd name="connsiteX212" fmla="*/ 719742 w 12192001"/>
              <a:gd name="connsiteY212" fmla="*/ 1928399 h 2344739"/>
              <a:gd name="connsiteX213" fmla="*/ 708875 w 12192001"/>
              <a:gd name="connsiteY213" fmla="*/ 1922722 h 2344739"/>
              <a:gd name="connsiteX214" fmla="*/ 596792 w 12192001"/>
              <a:gd name="connsiteY214" fmla="*/ 1879864 h 2344739"/>
              <a:gd name="connsiteX215" fmla="*/ 578535 w 12192001"/>
              <a:gd name="connsiteY215" fmla="*/ 1877212 h 2344739"/>
              <a:gd name="connsiteX216" fmla="*/ 571717 w 12192001"/>
              <a:gd name="connsiteY216" fmla="*/ 1877401 h 2344739"/>
              <a:gd name="connsiteX217" fmla="*/ 445099 w 12192001"/>
              <a:gd name="connsiteY217" fmla="*/ 1839371 h 2344739"/>
              <a:gd name="connsiteX218" fmla="*/ 404015 w 12192001"/>
              <a:gd name="connsiteY218" fmla="*/ 1833548 h 2344739"/>
              <a:gd name="connsiteX219" fmla="*/ 292435 w 12192001"/>
              <a:gd name="connsiteY219" fmla="*/ 1812852 h 2344739"/>
              <a:gd name="connsiteX220" fmla="*/ 118381 w 12192001"/>
              <a:gd name="connsiteY220" fmla="*/ 1761047 h 2344739"/>
              <a:gd name="connsiteX221" fmla="*/ 15526 w 12192001"/>
              <a:gd name="connsiteY221" fmla="*/ 1758191 h 2344739"/>
              <a:gd name="connsiteX222" fmla="*/ 2 w 12192001"/>
              <a:gd name="connsiteY222" fmla="*/ 1752722 h 2344739"/>
              <a:gd name="connsiteX223" fmla="*/ 1 w 12192001"/>
              <a:gd name="connsiteY223" fmla="*/ 762497 h 2344739"/>
              <a:gd name="connsiteX224" fmla="*/ 0 w 12192001"/>
              <a:gd name="connsiteY224" fmla="*/ 222213 h 2344739"/>
              <a:gd name="connsiteX225" fmla="*/ 0 w 12192001"/>
              <a:gd name="connsiteY225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53521 w 12193149"/>
              <a:gd name="connsiteY90" fmla="*/ 1957169 h 2344739"/>
              <a:gd name="connsiteX91" fmla="*/ 8321252 w 12193149"/>
              <a:gd name="connsiteY91" fmla="*/ 1974587 h 2344739"/>
              <a:gd name="connsiteX92" fmla="*/ 8315581 w 12193149"/>
              <a:gd name="connsiteY92" fmla="*/ 1974913 h 2344739"/>
              <a:gd name="connsiteX93" fmla="*/ 8296322 w 12193149"/>
              <a:gd name="connsiteY93" fmla="*/ 1988808 h 2344739"/>
              <a:gd name="connsiteX94" fmla="*/ 8285424 w 12193149"/>
              <a:gd name="connsiteY94" fmla="*/ 1994631 h 2344739"/>
              <a:gd name="connsiteX95" fmla="*/ 8284298 w 12193149"/>
              <a:gd name="connsiteY95" fmla="*/ 1999074 h 2344739"/>
              <a:gd name="connsiteX96" fmla="*/ 8267224 w 12193149"/>
              <a:gd name="connsiteY96" fmla="*/ 2006249 h 2344739"/>
              <a:gd name="connsiteX97" fmla="*/ 8264525 w 12193149"/>
              <a:gd name="connsiteY97" fmla="*/ 2006019 h 2344739"/>
              <a:gd name="connsiteX98" fmla="*/ 8253181 w 12193149"/>
              <a:gd name="connsiteY98" fmla="*/ 2015862 h 2344739"/>
              <a:gd name="connsiteX99" fmla="*/ 8246982 w 12193149"/>
              <a:gd name="connsiteY99" fmla="*/ 2028854 h 2344739"/>
              <a:gd name="connsiteX100" fmla="*/ 8091420 w 12193149"/>
              <a:gd name="connsiteY100" fmla="*/ 2075015 h 2344739"/>
              <a:gd name="connsiteX101" fmla="*/ 7906555 w 12193149"/>
              <a:gd name="connsiteY101" fmla="*/ 2116988 h 2344739"/>
              <a:gd name="connsiteX102" fmla="*/ 7719893 w 12193149"/>
              <a:gd name="connsiteY102" fmla="*/ 2142703 h 2344739"/>
              <a:gd name="connsiteX103" fmla="*/ 7615495 w 12193149"/>
              <a:gd name="connsiteY103" fmla="*/ 2139232 h 2344739"/>
              <a:gd name="connsiteX104" fmla="*/ 7528691 w 12193149"/>
              <a:gd name="connsiteY104" fmla="*/ 2145060 h 2344739"/>
              <a:gd name="connsiteX105" fmla="*/ 7520719 w 12193149"/>
              <a:gd name="connsiteY105" fmla="*/ 2147613 h 2344739"/>
              <a:gd name="connsiteX106" fmla="*/ 7508559 w 12193149"/>
              <a:gd name="connsiteY106" fmla="*/ 2148948 h 2344739"/>
              <a:gd name="connsiteX107" fmla="*/ 7508188 w 12193149"/>
              <a:gd name="connsiteY107" fmla="*/ 2148621 h 2344739"/>
              <a:gd name="connsiteX108" fmla="*/ 7496943 w 12193149"/>
              <a:gd name="connsiteY108" fmla="*/ 2150573 h 2344739"/>
              <a:gd name="connsiteX109" fmla="*/ 7406539 w 12193149"/>
              <a:gd name="connsiteY109" fmla="*/ 2142468 h 2344739"/>
              <a:gd name="connsiteX110" fmla="*/ 7219707 w 12193149"/>
              <a:gd name="connsiteY110" fmla="*/ 2156680 h 2344739"/>
              <a:gd name="connsiteX111" fmla="*/ 7202249 w 12193149"/>
              <a:gd name="connsiteY111" fmla="*/ 2161230 h 2344739"/>
              <a:gd name="connsiteX112" fmla="*/ 7198152 w 12193149"/>
              <a:gd name="connsiteY112" fmla="*/ 2166588 h 2344739"/>
              <a:gd name="connsiteX113" fmla="*/ 7171956 w 12193149"/>
              <a:gd name="connsiteY113" fmla="*/ 2171236 h 2344739"/>
              <a:gd name="connsiteX114" fmla="*/ 7098136 w 12193149"/>
              <a:gd name="connsiteY114" fmla="*/ 2183464 h 2344739"/>
              <a:gd name="connsiteX115" fmla="*/ 7019644 w 12193149"/>
              <a:gd name="connsiteY115" fmla="*/ 2183090 h 2344739"/>
              <a:gd name="connsiteX116" fmla="*/ 6905294 w 12193149"/>
              <a:gd name="connsiteY116" fmla="*/ 2212596 h 2344739"/>
              <a:gd name="connsiteX117" fmla="*/ 6709370 w 12193149"/>
              <a:gd name="connsiteY117" fmla="*/ 2240551 h 2344739"/>
              <a:gd name="connsiteX118" fmla="*/ 6550602 w 12193149"/>
              <a:gd name="connsiteY118" fmla="*/ 2269327 h 2344739"/>
              <a:gd name="connsiteX119" fmla="*/ 6318708 w 12193149"/>
              <a:gd name="connsiteY119" fmla="*/ 2316127 h 2344739"/>
              <a:gd name="connsiteX120" fmla="*/ 6169822 w 12193149"/>
              <a:gd name="connsiteY120" fmla="*/ 2318214 h 2344739"/>
              <a:gd name="connsiteX121" fmla="*/ 6074996 w 12193149"/>
              <a:gd name="connsiteY121" fmla="*/ 2338676 h 2344739"/>
              <a:gd name="connsiteX122" fmla="*/ 6069677 w 12193149"/>
              <a:gd name="connsiteY122" fmla="*/ 2337139 h 2344739"/>
              <a:gd name="connsiteX123" fmla="*/ 6049786 w 12193149"/>
              <a:gd name="connsiteY123" fmla="*/ 2337822 h 2344739"/>
              <a:gd name="connsiteX124" fmla="*/ 6042433 w 12193149"/>
              <a:gd name="connsiteY124" fmla="*/ 2329473 h 2344739"/>
              <a:gd name="connsiteX125" fmla="*/ 6011238 w 12193149"/>
              <a:gd name="connsiteY125" fmla="*/ 2324380 h 2344739"/>
              <a:gd name="connsiteX126" fmla="*/ 5958523 w 12193149"/>
              <a:gd name="connsiteY126" fmla="*/ 2328024 h 2344739"/>
              <a:gd name="connsiteX127" fmla="*/ 5760067 w 12193149"/>
              <a:gd name="connsiteY127" fmla="*/ 2343716 h 2344739"/>
              <a:gd name="connsiteX128" fmla="*/ 5628108 w 12193149"/>
              <a:gd name="connsiteY128" fmla="*/ 2344739 h 2344739"/>
              <a:gd name="connsiteX129" fmla="*/ 5472054 w 12193149"/>
              <a:gd name="connsiteY129" fmla="*/ 2330719 h 2344739"/>
              <a:gd name="connsiteX130" fmla="*/ 5433909 w 12193149"/>
              <a:gd name="connsiteY130" fmla="*/ 2319466 h 2344739"/>
              <a:gd name="connsiteX131" fmla="*/ 5382817 w 12193149"/>
              <a:gd name="connsiteY131" fmla="*/ 2301764 h 2344739"/>
              <a:gd name="connsiteX132" fmla="*/ 5262912 w 12193149"/>
              <a:gd name="connsiteY132" fmla="*/ 2281347 h 2344739"/>
              <a:gd name="connsiteX133" fmla="*/ 5224109 w 12193149"/>
              <a:gd name="connsiteY133" fmla="*/ 2270223 h 2344739"/>
              <a:gd name="connsiteX134" fmla="*/ 5175808 w 12193149"/>
              <a:gd name="connsiteY134" fmla="*/ 2267233 h 2344739"/>
              <a:gd name="connsiteX135" fmla="*/ 5157702 w 12193149"/>
              <a:gd name="connsiteY135" fmla="*/ 2260010 h 2344739"/>
              <a:gd name="connsiteX136" fmla="*/ 5143747 w 12193149"/>
              <a:gd name="connsiteY136" fmla="*/ 2256610 h 2344739"/>
              <a:gd name="connsiteX137" fmla="*/ 5140744 w 12193149"/>
              <a:gd name="connsiteY137" fmla="*/ 2254509 h 2344739"/>
              <a:gd name="connsiteX138" fmla="*/ 5122807 w 12193149"/>
              <a:gd name="connsiteY138" fmla="*/ 2243656 h 2344739"/>
              <a:gd name="connsiteX139" fmla="*/ 5066938 w 12193149"/>
              <a:gd name="connsiteY139" fmla="*/ 2250227 h 2344739"/>
              <a:gd name="connsiteX140" fmla="*/ 5012662 w 12193149"/>
              <a:gd name="connsiteY140" fmla="*/ 2233846 h 2344739"/>
              <a:gd name="connsiteX141" fmla="*/ 4841589 w 12193149"/>
              <a:gd name="connsiteY141" fmla="*/ 2209829 h 2344739"/>
              <a:gd name="connsiteX142" fmla="*/ 4763595 w 12193149"/>
              <a:gd name="connsiteY142" fmla="*/ 2182061 h 2344739"/>
              <a:gd name="connsiteX143" fmla="*/ 4724334 w 12193149"/>
              <a:gd name="connsiteY143" fmla="*/ 2173047 h 2344739"/>
              <a:gd name="connsiteX144" fmla="*/ 4722324 w 12193149"/>
              <a:gd name="connsiteY144" fmla="*/ 2172298 h 2344739"/>
              <a:gd name="connsiteX145" fmla="*/ 4723259 w 12193149"/>
              <a:gd name="connsiteY145" fmla="*/ 2172087 h 2344739"/>
              <a:gd name="connsiteX146" fmla="*/ 4718350 w 12193149"/>
              <a:gd name="connsiteY146" fmla="*/ 2170817 h 2344739"/>
              <a:gd name="connsiteX147" fmla="*/ 4722324 w 12193149"/>
              <a:gd name="connsiteY147" fmla="*/ 2172298 h 2344739"/>
              <a:gd name="connsiteX148" fmla="*/ 4716674 w 12193149"/>
              <a:gd name="connsiteY148" fmla="*/ 2173573 h 2344739"/>
              <a:gd name="connsiteX149" fmla="*/ 4516962 w 12193149"/>
              <a:gd name="connsiteY149" fmla="*/ 2163671 h 2344739"/>
              <a:gd name="connsiteX150" fmla="*/ 4429691 w 12193149"/>
              <a:gd name="connsiteY150" fmla="*/ 2153020 h 2344739"/>
              <a:gd name="connsiteX151" fmla="*/ 4364023 w 12193149"/>
              <a:gd name="connsiteY151" fmla="*/ 2151674 h 2344739"/>
              <a:gd name="connsiteX152" fmla="*/ 4318114 w 12193149"/>
              <a:gd name="connsiteY152" fmla="*/ 2158289 h 2344739"/>
              <a:gd name="connsiteX153" fmla="*/ 4316258 w 12193149"/>
              <a:gd name="connsiteY153" fmla="*/ 2156948 h 2344739"/>
              <a:gd name="connsiteX154" fmla="*/ 4296292 w 12193149"/>
              <a:gd name="connsiteY154" fmla="*/ 2155069 h 2344739"/>
              <a:gd name="connsiteX155" fmla="*/ 4291212 w 12193149"/>
              <a:gd name="connsiteY155" fmla="*/ 2157986 h 2344739"/>
              <a:gd name="connsiteX156" fmla="*/ 4277290 w 12193149"/>
              <a:gd name="connsiteY156" fmla="*/ 2157740 h 2344739"/>
              <a:gd name="connsiteX157" fmla="*/ 4249265 w 12193149"/>
              <a:gd name="connsiteY157" fmla="*/ 2160064 h 2344739"/>
              <a:gd name="connsiteX158" fmla="*/ 4203199 w 12193149"/>
              <a:gd name="connsiteY158" fmla="*/ 2157269 h 2344739"/>
              <a:gd name="connsiteX159" fmla="*/ 4202893 w 12193149"/>
              <a:gd name="connsiteY159" fmla="*/ 2156010 h 2344739"/>
              <a:gd name="connsiteX160" fmla="*/ 4192396 w 12193149"/>
              <a:gd name="connsiteY160" fmla="*/ 2150376 h 2344739"/>
              <a:gd name="connsiteX161" fmla="*/ 4143893 w 12193149"/>
              <a:gd name="connsiteY161" fmla="*/ 2134511 h 2344739"/>
              <a:gd name="connsiteX162" fmla="*/ 4084245 w 12193149"/>
              <a:gd name="connsiteY162" fmla="*/ 2107978 h 2344739"/>
              <a:gd name="connsiteX163" fmla="*/ 4075694 w 12193149"/>
              <a:gd name="connsiteY163" fmla="*/ 2107143 h 2344739"/>
              <a:gd name="connsiteX164" fmla="*/ 4075575 w 12193149"/>
              <a:gd name="connsiteY164" fmla="*/ 2106844 h 2344739"/>
              <a:gd name="connsiteX165" fmla="*/ 4066658 w 12193149"/>
              <a:gd name="connsiteY165" fmla="*/ 2105400 h 2344739"/>
              <a:gd name="connsiteX166" fmla="*/ 4060102 w 12193149"/>
              <a:gd name="connsiteY166" fmla="*/ 2105618 h 2344739"/>
              <a:gd name="connsiteX167" fmla="*/ 4043512 w 12193149"/>
              <a:gd name="connsiteY167" fmla="*/ 2103997 h 2344739"/>
              <a:gd name="connsiteX168" fmla="*/ 4038145 w 12193149"/>
              <a:gd name="connsiteY168" fmla="*/ 2101563 h 2344739"/>
              <a:gd name="connsiteX169" fmla="*/ 4036511 w 12193149"/>
              <a:gd name="connsiteY169" fmla="*/ 2097896 h 2344739"/>
              <a:gd name="connsiteX170" fmla="*/ 4034926 w 12193149"/>
              <a:gd name="connsiteY170" fmla="*/ 2098131 h 2344739"/>
              <a:gd name="connsiteX171" fmla="*/ 4005686 w 12193149"/>
              <a:gd name="connsiteY171" fmla="*/ 2085563 h 2344739"/>
              <a:gd name="connsiteX172" fmla="*/ 3937994 w 12193149"/>
              <a:gd name="connsiteY172" fmla="*/ 2068106 h 2344739"/>
              <a:gd name="connsiteX173" fmla="*/ 3898423 w 12193149"/>
              <a:gd name="connsiteY173" fmla="*/ 2062451 h 2344739"/>
              <a:gd name="connsiteX174" fmla="*/ 3790908 w 12193149"/>
              <a:gd name="connsiteY174" fmla="*/ 2042213 h 2344739"/>
              <a:gd name="connsiteX175" fmla="*/ 3683661 w 12193149"/>
              <a:gd name="connsiteY175" fmla="*/ 2018290 h 2344739"/>
              <a:gd name="connsiteX176" fmla="*/ 3611183 w 12193149"/>
              <a:gd name="connsiteY176" fmla="*/ 1986019 h 2344739"/>
              <a:gd name="connsiteX177" fmla="*/ 3605003 w 12193149"/>
              <a:gd name="connsiteY177" fmla="*/ 1987381 h 2344739"/>
              <a:gd name="connsiteX178" fmla="*/ 3595884 w 12193149"/>
              <a:gd name="connsiteY178" fmla="*/ 1987545 h 2344739"/>
              <a:gd name="connsiteX179" fmla="*/ 3595649 w 12193149"/>
              <a:gd name="connsiteY179" fmla="*/ 1987276 h 2344739"/>
              <a:gd name="connsiteX180" fmla="*/ 3587126 w 12193149"/>
              <a:gd name="connsiteY180" fmla="*/ 1987966 h 2344739"/>
              <a:gd name="connsiteX181" fmla="*/ 3537283 w 12193149"/>
              <a:gd name="connsiteY181" fmla="*/ 1978267 h 2344739"/>
              <a:gd name="connsiteX182" fmla="*/ 3474371 w 12193149"/>
              <a:gd name="connsiteY182" fmla="*/ 1974606 h 2344739"/>
              <a:gd name="connsiteX183" fmla="*/ 3401876 w 12193149"/>
              <a:gd name="connsiteY183" fmla="*/ 1962558 h 2344739"/>
              <a:gd name="connsiteX184" fmla="*/ 3365036 w 12193149"/>
              <a:gd name="connsiteY184" fmla="*/ 1979510 h 2344739"/>
              <a:gd name="connsiteX185" fmla="*/ 3345174 w 12193149"/>
              <a:gd name="connsiteY185" fmla="*/ 1981192 h 2344739"/>
              <a:gd name="connsiteX186" fmla="*/ 3342846 w 12193149"/>
              <a:gd name="connsiteY186" fmla="*/ 1980217 h 2344739"/>
              <a:gd name="connsiteX187" fmla="*/ 3263504 w 12193149"/>
              <a:gd name="connsiteY187" fmla="*/ 1986094 h 2344739"/>
              <a:gd name="connsiteX188" fmla="*/ 3143704 w 12193149"/>
              <a:gd name="connsiteY188" fmla="*/ 1993869 h 2344739"/>
              <a:gd name="connsiteX189" fmla="*/ 3031439 w 12193149"/>
              <a:gd name="connsiteY189" fmla="*/ 1996512 h 2344739"/>
              <a:gd name="connsiteX190" fmla="*/ 2782717 w 12193149"/>
              <a:gd name="connsiteY190" fmla="*/ 2018333 h 2344739"/>
              <a:gd name="connsiteX191" fmla="*/ 2647675 w 12193149"/>
              <a:gd name="connsiteY191" fmla="*/ 2028869 h 2344739"/>
              <a:gd name="connsiteX192" fmla="*/ 2569176 w 12193149"/>
              <a:gd name="connsiteY192" fmla="*/ 2002628 h 2344739"/>
              <a:gd name="connsiteX193" fmla="*/ 2444403 w 12193149"/>
              <a:gd name="connsiteY193" fmla="*/ 2016529 h 2344739"/>
              <a:gd name="connsiteX194" fmla="*/ 2316260 w 12193149"/>
              <a:gd name="connsiteY194" fmla="*/ 2024996 h 2344739"/>
              <a:gd name="connsiteX195" fmla="*/ 2209726 w 12193149"/>
              <a:gd name="connsiteY195" fmla="*/ 2019763 h 2344739"/>
              <a:gd name="connsiteX196" fmla="*/ 2095813 w 12193149"/>
              <a:gd name="connsiteY196" fmla="*/ 2003052 h 2344739"/>
              <a:gd name="connsiteX197" fmla="*/ 1998504 w 12193149"/>
              <a:gd name="connsiteY197" fmla="*/ 1995032 h 2344739"/>
              <a:gd name="connsiteX198" fmla="*/ 1929320 w 12193149"/>
              <a:gd name="connsiteY198" fmla="*/ 2016977 h 2344739"/>
              <a:gd name="connsiteX199" fmla="*/ 1922798 w 12193149"/>
              <a:gd name="connsiteY199" fmla="*/ 2012146 h 2344739"/>
              <a:gd name="connsiteX200" fmla="*/ 1874228 w 12193149"/>
              <a:gd name="connsiteY200" fmla="*/ 2013741 h 2344739"/>
              <a:gd name="connsiteX201" fmla="*/ 1787803 w 12193149"/>
              <a:gd name="connsiteY201" fmla="*/ 2041363 h 2344739"/>
              <a:gd name="connsiteX202" fmla="*/ 1739352 w 12193149"/>
              <a:gd name="connsiteY202" fmla="*/ 2036312 h 2344739"/>
              <a:gd name="connsiteX203" fmla="*/ 1676219 w 12193149"/>
              <a:gd name="connsiteY203" fmla="*/ 2019963 h 2344739"/>
              <a:gd name="connsiteX204" fmla="*/ 1609817 w 12193149"/>
              <a:gd name="connsiteY204" fmla="*/ 2013066 h 2344739"/>
              <a:gd name="connsiteX205" fmla="*/ 1497258 w 12193149"/>
              <a:gd name="connsiteY205" fmla="*/ 1987476 h 2344739"/>
              <a:gd name="connsiteX206" fmla="*/ 1151127 w 12193149"/>
              <a:gd name="connsiteY206" fmla="*/ 1938041 h 2344739"/>
              <a:gd name="connsiteX207" fmla="*/ 859417 w 12193149"/>
              <a:gd name="connsiteY207" fmla="*/ 1928608 h 2344739"/>
              <a:gd name="connsiteX208" fmla="*/ 838688 w 12193149"/>
              <a:gd name="connsiteY208" fmla="*/ 1929821 h 2344739"/>
              <a:gd name="connsiteX209" fmla="*/ 817957 w 12193149"/>
              <a:gd name="connsiteY209" fmla="*/ 1927857 h 2344739"/>
              <a:gd name="connsiteX210" fmla="*/ 812654 w 12193149"/>
              <a:gd name="connsiteY210" fmla="*/ 1930751 h 2344739"/>
              <a:gd name="connsiteX211" fmla="*/ 721195 w 12193149"/>
              <a:gd name="connsiteY211" fmla="*/ 1929661 h 2344739"/>
              <a:gd name="connsiteX212" fmla="*/ 720890 w 12193149"/>
              <a:gd name="connsiteY212" fmla="*/ 1928399 h 2344739"/>
              <a:gd name="connsiteX213" fmla="*/ 710023 w 12193149"/>
              <a:gd name="connsiteY213" fmla="*/ 1922722 h 2344739"/>
              <a:gd name="connsiteX214" fmla="*/ 597940 w 12193149"/>
              <a:gd name="connsiteY214" fmla="*/ 1879864 h 2344739"/>
              <a:gd name="connsiteX215" fmla="*/ 579683 w 12193149"/>
              <a:gd name="connsiteY215" fmla="*/ 1877212 h 2344739"/>
              <a:gd name="connsiteX216" fmla="*/ 572865 w 12193149"/>
              <a:gd name="connsiteY216" fmla="*/ 1877401 h 2344739"/>
              <a:gd name="connsiteX217" fmla="*/ 446247 w 12193149"/>
              <a:gd name="connsiteY217" fmla="*/ 1839371 h 2344739"/>
              <a:gd name="connsiteX218" fmla="*/ 405163 w 12193149"/>
              <a:gd name="connsiteY218" fmla="*/ 1833548 h 2344739"/>
              <a:gd name="connsiteX219" fmla="*/ 293583 w 12193149"/>
              <a:gd name="connsiteY219" fmla="*/ 1812852 h 2344739"/>
              <a:gd name="connsiteX220" fmla="*/ 119529 w 12193149"/>
              <a:gd name="connsiteY220" fmla="*/ 1761047 h 2344739"/>
              <a:gd name="connsiteX221" fmla="*/ 16674 w 12193149"/>
              <a:gd name="connsiteY221" fmla="*/ 1758191 h 2344739"/>
              <a:gd name="connsiteX222" fmla="*/ 1150 w 12193149"/>
              <a:gd name="connsiteY222" fmla="*/ 1752722 h 2344739"/>
              <a:gd name="connsiteX223" fmla="*/ 1148 w 12193149"/>
              <a:gd name="connsiteY223" fmla="*/ 222213 h 2344739"/>
              <a:gd name="connsiteX224" fmla="*/ 1148 w 12193149"/>
              <a:gd name="connsiteY224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90394 w 12193149"/>
              <a:gd name="connsiteY68" fmla="*/ 1912467 h 2344739"/>
              <a:gd name="connsiteX69" fmla="*/ 9114960 w 12193149"/>
              <a:gd name="connsiteY69" fmla="*/ 1919069 h 2344739"/>
              <a:gd name="connsiteX70" fmla="*/ 9054601 w 12193149"/>
              <a:gd name="connsiteY70" fmla="*/ 1910755 h 2344739"/>
              <a:gd name="connsiteX71" fmla="*/ 9006634 w 12193149"/>
              <a:gd name="connsiteY71" fmla="*/ 1914040 h 2344739"/>
              <a:gd name="connsiteX72" fmla="*/ 9006349 w 12193149"/>
              <a:gd name="connsiteY72" fmla="*/ 1913800 h 2344739"/>
              <a:gd name="connsiteX73" fmla="*/ 8997380 w 12193149"/>
              <a:gd name="connsiteY73" fmla="*/ 1915011 h 2344739"/>
              <a:gd name="connsiteX74" fmla="*/ 8991542 w 12193149"/>
              <a:gd name="connsiteY74" fmla="*/ 1917072 h 2344739"/>
              <a:gd name="connsiteX75" fmla="*/ 8975485 w 12193149"/>
              <a:gd name="connsiteY75" fmla="*/ 1920298 h 2344739"/>
              <a:gd name="connsiteX76" fmla="*/ 8969159 w 12193149"/>
              <a:gd name="connsiteY76" fmla="*/ 1919598 h 2344739"/>
              <a:gd name="connsiteX77" fmla="*/ 8964196 w 12193149"/>
              <a:gd name="connsiteY77" fmla="*/ 1917373 h 2344739"/>
              <a:gd name="connsiteX78" fmla="*/ 8930136 w 12193149"/>
              <a:gd name="connsiteY78" fmla="*/ 1914185 h 2344739"/>
              <a:gd name="connsiteX79" fmla="*/ 8753592 w 12193149"/>
              <a:gd name="connsiteY79" fmla="*/ 1933417 h 2344739"/>
              <a:gd name="connsiteX80" fmla="*/ 8708995 w 12193149"/>
              <a:gd name="connsiteY80" fmla="*/ 1935518 h 2344739"/>
              <a:gd name="connsiteX81" fmla="*/ 8597219 w 12193149"/>
              <a:gd name="connsiteY81" fmla="*/ 1944090 h 2344739"/>
              <a:gd name="connsiteX82" fmla="*/ 8526378 w 12193149"/>
              <a:gd name="connsiteY82" fmla="*/ 1929248 h 2344739"/>
              <a:gd name="connsiteX83" fmla="*/ 8512131 w 12193149"/>
              <a:gd name="connsiteY83" fmla="*/ 1935163 h 2344739"/>
              <a:gd name="connsiteX84" fmla="*/ 8507315 w 12193149"/>
              <a:gd name="connsiteY84" fmla="*/ 1938164 h 2344739"/>
              <a:gd name="connsiteX85" fmla="*/ 8499116 w 12193149"/>
              <a:gd name="connsiteY85" fmla="*/ 1940902 h 2344739"/>
              <a:gd name="connsiteX86" fmla="*/ 8498742 w 12193149"/>
              <a:gd name="connsiteY86" fmla="*/ 1940723 h 2344739"/>
              <a:gd name="connsiteX87" fmla="*/ 8491397 w 12193149"/>
              <a:gd name="connsiteY87" fmla="*/ 1943773 h 2344739"/>
              <a:gd name="connsiteX88" fmla="*/ 8368330 w 12193149"/>
              <a:gd name="connsiteY88" fmla="*/ 1957815 h 2344739"/>
              <a:gd name="connsiteX89" fmla="*/ 8354947 w 12193149"/>
              <a:gd name="connsiteY89" fmla="*/ 1958009 h 2344739"/>
              <a:gd name="connsiteX90" fmla="*/ 8321252 w 12193149"/>
              <a:gd name="connsiteY90" fmla="*/ 1974587 h 2344739"/>
              <a:gd name="connsiteX91" fmla="*/ 8315581 w 12193149"/>
              <a:gd name="connsiteY91" fmla="*/ 1974913 h 2344739"/>
              <a:gd name="connsiteX92" fmla="*/ 8296322 w 12193149"/>
              <a:gd name="connsiteY92" fmla="*/ 1988808 h 2344739"/>
              <a:gd name="connsiteX93" fmla="*/ 8285424 w 12193149"/>
              <a:gd name="connsiteY93" fmla="*/ 1994631 h 2344739"/>
              <a:gd name="connsiteX94" fmla="*/ 8284298 w 12193149"/>
              <a:gd name="connsiteY94" fmla="*/ 1999074 h 2344739"/>
              <a:gd name="connsiteX95" fmla="*/ 8267224 w 12193149"/>
              <a:gd name="connsiteY95" fmla="*/ 2006249 h 2344739"/>
              <a:gd name="connsiteX96" fmla="*/ 8264525 w 12193149"/>
              <a:gd name="connsiteY96" fmla="*/ 2006019 h 2344739"/>
              <a:gd name="connsiteX97" fmla="*/ 8253181 w 12193149"/>
              <a:gd name="connsiteY97" fmla="*/ 2015862 h 2344739"/>
              <a:gd name="connsiteX98" fmla="*/ 8246982 w 12193149"/>
              <a:gd name="connsiteY98" fmla="*/ 2028854 h 2344739"/>
              <a:gd name="connsiteX99" fmla="*/ 8091420 w 12193149"/>
              <a:gd name="connsiteY99" fmla="*/ 2075015 h 2344739"/>
              <a:gd name="connsiteX100" fmla="*/ 7906555 w 12193149"/>
              <a:gd name="connsiteY100" fmla="*/ 2116988 h 2344739"/>
              <a:gd name="connsiteX101" fmla="*/ 7719893 w 12193149"/>
              <a:gd name="connsiteY101" fmla="*/ 2142703 h 2344739"/>
              <a:gd name="connsiteX102" fmla="*/ 7615495 w 12193149"/>
              <a:gd name="connsiteY102" fmla="*/ 2139232 h 2344739"/>
              <a:gd name="connsiteX103" fmla="*/ 7528691 w 12193149"/>
              <a:gd name="connsiteY103" fmla="*/ 2145060 h 2344739"/>
              <a:gd name="connsiteX104" fmla="*/ 7520719 w 12193149"/>
              <a:gd name="connsiteY104" fmla="*/ 2147613 h 2344739"/>
              <a:gd name="connsiteX105" fmla="*/ 7508559 w 12193149"/>
              <a:gd name="connsiteY105" fmla="*/ 2148948 h 2344739"/>
              <a:gd name="connsiteX106" fmla="*/ 7508188 w 12193149"/>
              <a:gd name="connsiteY106" fmla="*/ 2148621 h 2344739"/>
              <a:gd name="connsiteX107" fmla="*/ 7496943 w 12193149"/>
              <a:gd name="connsiteY107" fmla="*/ 2150573 h 2344739"/>
              <a:gd name="connsiteX108" fmla="*/ 7406539 w 12193149"/>
              <a:gd name="connsiteY108" fmla="*/ 2142468 h 2344739"/>
              <a:gd name="connsiteX109" fmla="*/ 7219707 w 12193149"/>
              <a:gd name="connsiteY109" fmla="*/ 2156680 h 2344739"/>
              <a:gd name="connsiteX110" fmla="*/ 7202249 w 12193149"/>
              <a:gd name="connsiteY110" fmla="*/ 2161230 h 2344739"/>
              <a:gd name="connsiteX111" fmla="*/ 7198152 w 12193149"/>
              <a:gd name="connsiteY111" fmla="*/ 2166588 h 2344739"/>
              <a:gd name="connsiteX112" fmla="*/ 7171956 w 12193149"/>
              <a:gd name="connsiteY112" fmla="*/ 2171236 h 2344739"/>
              <a:gd name="connsiteX113" fmla="*/ 7098136 w 12193149"/>
              <a:gd name="connsiteY113" fmla="*/ 2183464 h 2344739"/>
              <a:gd name="connsiteX114" fmla="*/ 7019644 w 12193149"/>
              <a:gd name="connsiteY114" fmla="*/ 2183090 h 2344739"/>
              <a:gd name="connsiteX115" fmla="*/ 6905294 w 12193149"/>
              <a:gd name="connsiteY115" fmla="*/ 2212596 h 2344739"/>
              <a:gd name="connsiteX116" fmla="*/ 6709370 w 12193149"/>
              <a:gd name="connsiteY116" fmla="*/ 2240551 h 2344739"/>
              <a:gd name="connsiteX117" fmla="*/ 6550602 w 12193149"/>
              <a:gd name="connsiteY117" fmla="*/ 2269327 h 2344739"/>
              <a:gd name="connsiteX118" fmla="*/ 6318708 w 12193149"/>
              <a:gd name="connsiteY118" fmla="*/ 2316127 h 2344739"/>
              <a:gd name="connsiteX119" fmla="*/ 6169822 w 12193149"/>
              <a:gd name="connsiteY119" fmla="*/ 2318214 h 2344739"/>
              <a:gd name="connsiteX120" fmla="*/ 6074996 w 12193149"/>
              <a:gd name="connsiteY120" fmla="*/ 2338676 h 2344739"/>
              <a:gd name="connsiteX121" fmla="*/ 6069677 w 12193149"/>
              <a:gd name="connsiteY121" fmla="*/ 2337139 h 2344739"/>
              <a:gd name="connsiteX122" fmla="*/ 6049786 w 12193149"/>
              <a:gd name="connsiteY122" fmla="*/ 2337822 h 2344739"/>
              <a:gd name="connsiteX123" fmla="*/ 6042433 w 12193149"/>
              <a:gd name="connsiteY123" fmla="*/ 2329473 h 2344739"/>
              <a:gd name="connsiteX124" fmla="*/ 6011238 w 12193149"/>
              <a:gd name="connsiteY124" fmla="*/ 2324380 h 2344739"/>
              <a:gd name="connsiteX125" fmla="*/ 5958523 w 12193149"/>
              <a:gd name="connsiteY125" fmla="*/ 2328024 h 2344739"/>
              <a:gd name="connsiteX126" fmla="*/ 5760067 w 12193149"/>
              <a:gd name="connsiteY126" fmla="*/ 2343716 h 2344739"/>
              <a:gd name="connsiteX127" fmla="*/ 5628108 w 12193149"/>
              <a:gd name="connsiteY127" fmla="*/ 2344739 h 2344739"/>
              <a:gd name="connsiteX128" fmla="*/ 5472054 w 12193149"/>
              <a:gd name="connsiteY128" fmla="*/ 2330719 h 2344739"/>
              <a:gd name="connsiteX129" fmla="*/ 5433909 w 12193149"/>
              <a:gd name="connsiteY129" fmla="*/ 2319466 h 2344739"/>
              <a:gd name="connsiteX130" fmla="*/ 5382817 w 12193149"/>
              <a:gd name="connsiteY130" fmla="*/ 2301764 h 2344739"/>
              <a:gd name="connsiteX131" fmla="*/ 5262912 w 12193149"/>
              <a:gd name="connsiteY131" fmla="*/ 2281347 h 2344739"/>
              <a:gd name="connsiteX132" fmla="*/ 5224109 w 12193149"/>
              <a:gd name="connsiteY132" fmla="*/ 2270223 h 2344739"/>
              <a:gd name="connsiteX133" fmla="*/ 5175808 w 12193149"/>
              <a:gd name="connsiteY133" fmla="*/ 2267233 h 2344739"/>
              <a:gd name="connsiteX134" fmla="*/ 5157702 w 12193149"/>
              <a:gd name="connsiteY134" fmla="*/ 2260010 h 2344739"/>
              <a:gd name="connsiteX135" fmla="*/ 5143747 w 12193149"/>
              <a:gd name="connsiteY135" fmla="*/ 2256610 h 2344739"/>
              <a:gd name="connsiteX136" fmla="*/ 5140744 w 12193149"/>
              <a:gd name="connsiteY136" fmla="*/ 2254509 h 2344739"/>
              <a:gd name="connsiteX137" fmla="*/ 5122807 w 12193149"/>
              <a:gd name="connsiteY137" fmla="*/ 2243656 h 2344739"/>
              <a:gd name="connsiteX138" fmla="*/ 5066938 w 12193149"/>
              <a:gd name="connsiteY138" fmla="*/ 2250227 h 2344739"/>
              <a:gd name="connsiteX139" fmla="*/ 5012662 w 12193149"/>
              <a:gd name="connsiteY139" fmla="*/ 2233846 h 2344739"/>
              <a:gd name="connsiteX140" fmla="*/ 4841589 w 12193149"/>
              <a:gd name="connsiteY140" fmla="*/ 2209829 h 2344739"/>
              <a:gd name="connsiteX141" fmla="*/ 4763595 w 12193149"/>
              <a:gd name="connsiteY141" fmla="*/ 2182061 h 2344739"/>
              <a:gd name="connsiteX142" fmla="*/ 4724334 w 12193149"/>
              <a:gd name="connsiteY142" fmla="*/ 2173047 h 2344739"/>
              <a:gd name="connsiteX143" fmla="*/ 4722324 w 12193149"/>
              <a:gd name="connsiteY143" fmla="*/ 2172298 h 2344739"/>
              <a:gd name="connsiteX144" fmla="*/ 4723259 w 12193149"/>
              <a:gd name="connsiteY144" fmla="*/ 2172087 h 2344739"/>
              <a:gd name="connsiteX145" fmla="*/ 4718350 w 12193149"/>
              <a:gd name="connsiteY145" fmla="*/ 2170817 h 2344739"/>
              <a:gd name="connsiteX146" fmla="*/ 4722324 w 12193149"/>
              <a:gd name="connsiteY146" fmla="*/ 2172298 h 2344739"/>
              <a:gd name="connsiteX147" fmla="*/ 4716674 w 12193149"/>
              <a:gd name="connsiteY147" fmla="*/ 2173573 h 2344739"/>
              <a:gd name="connsiteX148" fmla="*/ 4516962 w 12193149"/>
              <a:gd name="connsiteY148" fmla="*/ 2163671 h 2344739"/>
              <a:gd name="connsiteX149" fmla="*/ 4429691 w 12193149"/>
              <a:gd name="connsiteY149" fmla="*/ 2153020 h 2344739"/>
              <a:gd name="connsiteX150" fmla="*/ 4364023 w 12193149"/>
              <a:gd name="connsiteY150" fmla="*/ 2151674 h 2344739"/>
              <a:gd name="connsiteX151" fmla="*/ 4318114 w 12193149"/>
              <a:gd name="connsiteY151" fmla="*/ 2158289 h 2344739"/>
              <a:gd name="connsiteX152" fmla="*/ 4316258 w 12193149"/>
              <a:gd name="connsiteY152" fmla="*/ 2156948 h 2344739"/>
              <a:gd name="connsiteX153" fmla="*/ 4296292 w 12193149"/>
              <a:gd name="connsiteY153" fmla="*/ 2155069 h 2344739"/>
              <a:gd name="connsiteX154" fmla="*/ 4291212 w 12193149"/>
              <a:gd name="connsiteY154" fmla="*/ 2157986 h 2344739"/>
              <a:gd name="connsiteX155" fmla="*/ 4277290 w 12193149"/>
              <a:gd name="connsiteY155" fmla="*/ 2157740 h 2344739"/>
              <a:gd name="connsiteX156" fmla="*/ 4249265 w 12193149"/>
              <a:gd name="connsiteY156" fmla="*/ 2160064 h 2344739"/>
              <a:gd name="connsiteX157" fmla="*/ 4203199 w 12193149"/>
              <a:gd name="connsiteY157" fmla="*/ 2157269 h 2344739"/>
              <a:gd name="connsiteX158" fmla="*/ 4202893 w 12193149"/>
              <a:gd name="connsiteY158" fmla="*/ 2156010 h 2344739"/>
              <a:gd name="connsiteX159" fmla="*/ 4192396 w 12193149"/>
              <a:gd name="connsiteY159" fmla="*/ 2150376 h 2344739"/>
              <a:gd name="connsiteX160" fmla="*/ 4143893 w 12193149"/>
              <a:gd name="connsiteY160" fmla="*/ 2134511 h 2344739"/>
              <a:gd name="connsiteX161" fmla="*/ 4084245 w 12193149"/>
              <a:gd name="connsiteY161" fmla="*/ 2107978 h 2344739"/>
              <a:gd name="connsiteX162" fmla="*/ 4075694 w 12193149"/>
              <a:gd name="connsiteY162" fmla="*/ 2107143 h 2344739"/>
              <a:gd name="connsiteX163" fmla="*/ 4075575 w 12193149"/>
              <a:gd name="connsiteY163" fmla="*/ 2106844 h 2344739"/>
              <a:gd name="connsiteX164" fmla="*/ 4066658 w 12193149"/>
              <a:gd name="connsiteY164" fmla="*/ 2105400 h 2344739"/>
              <a:gd name="connsiteX165" fmla="*/ 4060102 w 12193149"/>
              <a:gd name="connsiteY165" fmla="*/ 2105618 h 2344739"/>
              <a:gd name="connsiteX166" fmla="*/ 4043512 w 12193149"/>
              <a:gd name="connsiteY166" fmla="*/ 2103997 h 2344739"/>
              <a:gd name="connsiteX167" fmla="*/ 4038145 w 12193149"/>
              <a:gd name="connsiteY167" fmla="*/ 2101563 h 2344739"/>
              <a:gd name="connsiteX168" fmla="*/ 4036511 w 12193149"/>
              <a:gd name="connsiteY168" fmla="*/ 2097896 h 2344739"/>
              <a:gd name="connsiteX169" fmla="*/ 4034926 w 12193149"/>
              <a:gd name="connsiteY169" fmla="*/ 2098131 h 2344739"/>
              <a:gd name="connsiteX170" fmla="*/ 4005686 w 12193149"/>
              <a:gd name="connsiteY170" fmla="*/ 2085563 h 2344739"/>
              <a:gd name="connsiteX171" fmla="*/ 3937994 w 12193149"/>
              <a:gd name="connsiteY171" fmla="*/ 2068106 h 2344739"/>
              <a:gd name="connsiteX172" fmla="*/ 3898423 w 12193149"/>
              <a:gd name="connsiteY172" fmla="*/ 2062451 h 2344739"/>
              <a:gd name="connsiteX173" fmla="*/ 3790908 w 12193149"/>
              <a:gd name="connsiteY173" fmla="*/ 2042213 h 2344739"/>
              <a:gd name="connsiteX174" fmla="*/ 3683661 w 12193149"/>
              <a:gd name="connsiteY174" fmla="*/ 2018290 h 2344739"/>
              <a:gd name="connsiteX175" fmla="*/ 3611183 w 12193149"/>
              <a:gd name="connsiteY175" fmla="*/ 1986019 h 2344739"/>
              <a:gd name="connsiteX176" fmla="*/ 3605003 w 12193149"/>
              <a:gd name="connsiteY176" fmla="*/ 1987381 h 2344739"/>
              <a:gd name="connsiteX177" fmla="*/ 3595884 w 12193149"/>
              <a:gd name="connsiteY177" fmla="*/ 1987545 h 2344739"/>
              <a:gd name="connsiteX178" fmla="*/ 3595649 w 12193149"/>
              <a:gd name="connsiteY178" fmla="*/ 1987276 h 2344739"/>
              <a:gd name="connsiteX179" fmla="*/ 3587126 w 12193149"/>
              <a:gd name="connsiteY179" fmla="*/ 1987966 h 2344739"/>
              <a:gd name="connsiteX180" fmla="*/ 3537283 w 12193149"/>
              <a:gd name="connsiteY180" fmla="*/ 1978267 h 2344739"/>
              <a:gd name="connsiteX181" fmla="*/ 3474371 w 12193149"/>
              <a:gd name="connsiteY181" fmla="*/ 1974606 h 2344739"/>
              <a:gd name="connsiteX182" fmla="*/ 3401876 w 12193149"/>
              <a:gd name="connsiteY182" fmla="*/ 1962558 h 2344739"/>
              <a:gd name="connsiteX183" fmla="*/ 3365036 w 12193149"/>
              <a:gd name="connsiteY183" fmla="*/ 1979510 h 2344739"/>
              <a:gd name="connsiteX184" fmla="*/ 3345174 w 12193149"/>
              <a:gd name="connsiteY184" fmla="*/ 1981192 h 2344739"/>
              <a:gd name="connsiteX185" fmla="*/ 3342846 w 12193149"/>
              <a:gd name="connsiteY185" fmla="*/ 1980217 h 2344739"/>
              <a:gd name="connsiteX186" fmla="*/ 3263504 w 12193149"/>
              <a:gd name="connsiteY186" fmla="*/ 1986094 h 2344739"/>
              <a:gd name="connsiteX187" fmla="*/ 3143704 w 12193149"/>
              <a:gd name="connsiteY187" fmla="*/ 1993869 h 2344739"/>
              <a:gd name="connsiteX188" fmla="*/ 3031439 w 12193149"/>
              <a:gd name="connsiteY188" fmla="*/ 1996512 h 2344739"/>
              <a:gd name="connsiteX189" fmla="*/ 2782717 w 12193149"/>
              <a:gd name="connsiteY189" fmla="*/ 2018333 h 2344739"/>
              <a:gd name="connsiteX190" fmla="*/ 2647675 w 12193149"/>
              <a:gd name="connsiteY190" fmla="*/ 2028869 h 2344739"/>
              <a:gd name="connsiteX191" fmla="*/ 2569176 w 12193149"/>
              <a:gd name="connsiteY191" fmla="*/ 2002628 h 2344739"/>
              <a:gd name="connsiteX192" fmla="*/ 2444403 w 12193149"/>
              <a:gd name="connsiteY192" fmla="*/ 2016529 h 2344739"/>
              <a:gd name="connsiteX193" fmla="*/ 2316260 w 12193149"/>
              <a:gd name="connsiteY193" fmla="*/ 2024996 h 2344739"/>
              <a:gd name="connsiteX194" fmla="*/ 2209726 w 12193149"/>
              <a:gd name="connsiteY194" fmla="*/ 2019763 h 2344739"/>
              <a:gd name="connsiteX195" fmla="*/ 2095813 w 12193149"/>
              <a:gd name="connsiteY195" fmla="*/ 2003052 h 2344739"/>
              <a:gd name="connsiteX196" fmla="*/ 1998504 w 12193149"/>
              <a:gd name="connsiteY196" fmla="*/ 1995032 h 2344739"/>
              <a:gd name="connsiteX197" fmla="*/ 1929320 w 12193149"/>
              <a:gd name="connsiteY197" fmla="*/ 2016977 h 2344739"/>
              <a:gd name="connsiteX198" fmla="*/ 1922798 w 12193149"/>
              <a:gd name="connsiteY198" fmla="*/ 2012146 h 2344739"/>
              <a:gd name="connsiteX199" fmla="*/ 1874228 w 12193149"/>
              <a:gd name="connsiteY199" fmla="*/ 2013741 h 2344739"/>
              <a:gd name="connsiteX200" fmla="*/ 1787803 w 12193149"/>
              <a:gd name="connsiteY200" fmla="*/ 2041363 h 2344739"/>
              <a:gd name="connsiteX201" fmla="*/ 1739352 w 12193149"/>
              <a:gd name="connsiteY201" fmla="*/ 2036312 h 2344739"/>
              <a:gd name="connsiteX202" fmla="*/ 1676219 w 12193149"/>
              <a:gd name="connsiteY202" fmla="*/ 2019963 h 2344739"/>
              <a:gd name="connsiteX203" fmla="*/ 1609817 w 12193149"/>
              <a:gd name="connsiteY203" fmla="*/ 2013066 h 2344739"/>
              <a:gd name="connsiteX204" fmla="*/ 1497258 w 12193149"/>
              <a:gd name="connsiteY204" fmla="*/ 1987476 h 2344739"/>
              <a:gd name="connsiteX205" fmla="*/ 1151127 w 12193149"/>
              <a:gd name="connsiteY205" fmla="*/ 1938041 h 2344739"/>
              <a:gd name="connsiteX206" fmla="*/ 859417 w 12193149"/>
              <a:gd name="connsiteY206" fmla="*/ 1928608 h 2344739"/>
              <a:gd name="connsiteX207" fmla="*/ 838688 w 12193149"/>
              <a:gd name="connsiteY207" fmla="*/ 1929821 h 2344739"/>
              <a:gd name="connsiteX208" fmla="*/ 817957 w 12193149"/>
              <a:gd name="connsiteY208" fmla="*/ 1927857 h 2344739"/>
              <a:gd name="connsiteX209" fmla="*/ 812654 w 12193149"/>
              <a:gd name="connsiteY209" fmla="*/ 1930751 h 2344739"/>
              <a:gd name="connsiteX210" fmla="*/ 721195 w 12193149"/>
              <a:gd name="connsiteY210" fmla="*/ 1929661 h 2344739"/>
              <a:gd name="connsiteX211" fmla="*/ 720890 w 12193149"/>
              <a:gd name="connsiteY211" fmla="*/ 1928399 h 2344739"/>
              <a:gd name="connsiteX212" fmla="*/ 710023 w 12193149"/>
              <a:gd name="connsiteY212" fmla="*/ 1922722 h 2344739"/>
              <a:gd name="connsiteX213" fmla="*/ 597940 w 12193149"/>
              <a:gd name="connsiteY213" fmla="*/ 1879864 h 2344739"/>
              <a:gd name="connsiteX214" fmla="*/ 579683 w 12193149"/>
              <a:gd name="connsiteY214" fmla="*/ 1877212 h 2344739"/>
              <a:gd name="connsiteX215" fmla="*/ 572865 w 12193149"/>
              <a:gd name="connsiteY215" fmla="*/ 1877401 h 2344739"/>
              <a:gd name="connsiteX216" fmla="*/ 446247 w 12193149"/>
              <a:gd name="connsiteY216" fmla="*/ 1839371 h 2344739"/>
              <a:gd name="connsiteX217" fmla="*/ 405163 w 12193149"/>
              <a:gd name="connsiteY217" fmla="*/ 1833548 h 2344739"/>
              <a:gd name="connsiteX218" fmla="*/ 293583 w 12193149"/>
              <a:gd name="connsiteY218" fmla="*/ 1812852 h 2344739"/>
              <a:gd name="connsiteX219" fmla="*/ 119529 w 12193149"/>
              <a:gd name="connsiteY219" fmla="*/ 1761047 h 2344739"/>
              <a:gd name="connsiteX220" fmla="*/ 16674 w 12193149"/>
              <a:gd name="connsiteY220" fmla="*/ 1758191 h 2344739"/>
              <a:gd name="connsiteX221" fmla="*/ 1150 w 12193149"/>
              <a:gd name="connsiteY221" fmla="*/ 1752722 h 2344739"/>
              <a:gd name="connsiteX222" fmla="*/ 1148 w 12193149"/>
              <a:gd name="connsiteY222" fmla="*/ 222213 h 2344739"/>
              <a:gd name="connsiteX223" fmla="*/ 1148 w 12193149"/>
              <a:gd name="connsiteY223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114960 w 12193149"/>
              <a:gd name="connsiteY68" fmla="*/ 1919069 h 2344739"/>
              <a:gd name="connsiteX69" fmla="*/ 9054601 w 12193149"/>
              <a:gd name="connsiteY69" fmla="*/ 1910755 h 2344739"/>
              <a:gd name="connsiteX70" fmla="*/ 9006634 w 12193149"/>
              <a:gd name="connsiteY70" fmla="*/ 1914040 h 2344739"/>
              <a:gd name="connsiteX71" fmla="*/ 9006349 w 12193149"/>
              <a:gd name="connsiteY71" fmla="*/ 1913800 h 2344739"/>
              <a:gd name="connsiteX72" fmla="*/ 8997380 w 12193149"/>
              <a:gd name="connsiteY72" fmla="*/ 1915011 h 2344739"/>
              <a:gd name="connsiteX73" fmla="*/ 8991542 w 12193149"/>
              <a:gd name="connsiteY73" fmla="*/ 1917072 h 2344739"/>
              <a:gd name="connsiteX74" fmla="*/ 8975485 w 12193149"/>
              <a:gd name="connsiteY74" fmla="*/ 1920298 h 2344739"/>
              <a:gd name="connsiteX75" fmla="*/ 8969159 w 12193149"/>
              <a:gd name="connsiteY75" fmla="*/ 1919598 h 2344739"/>
              <a:gd name="connsiteX76" fmla="*/ 8964196 w 12193149"/>
              <a:gd name="connsiteY76" fmla="*/ 1917373 h 2344739"/>
              <a:gd name="connsiteX77" fmla="*/ 8930136 w 12193149"/>
              <a:gd name="connsiteY77" fmla="*/ 1914185 h 2344739"/>
              <a:gd name="connsiteX78" fmla="*/ 8753592 w 12193149"/>
              <a:gd name="connsiteY78" fmla="*/ 1933417 h 2344739"/>
              <a:gd name="connsiteX79" fmla="*/ 8708995 w 12193149"/>
              <a:gd name="connsiteY79" fmla="*/ 1935518 h 2344739"/>
              <a:gd name="connsiteX80" fmla="*/ 8597219 w 12193149"/>
              <a:gd name="connsiteY80" fmla="*/ 1944090 h 2344739"/>
              <a:gd name="connsiteX81" fmla="*/ 8526378 w 12193149"/>
              <a:gd name="connsiteY81" fmla="*/ 1929248 h 2344739"/>
              <a:gd name="connsiteX82" fmla="*/ 8512131 w 12193149"/>
              <a:gd name="connsiteY82" fmla="*/ 1935163 h 2344739"/>
              <a:gd name="connsiteX83" fmla="*/ 8507315 w 12193149"/>
              <a:gd name="connsiteY83" fmla="*/ 1938164 h 2344739"/>
              <a:gd name="connsiteX84" fmla="*/ 8499116 w 12193149"/>
              <a:gd name="connsiteY84" fmla="*/ 1940902 h 2344739"/>
              <a:gd name="connsiteX85" fmla="*/ 8498742 w 12193149"/>
              <a:gd name="connsiteY85" fmla="*/ 1940723 h 2344739"/>
              <a:gd name="connsiteX86" fmla="*/ 8491397 w 12193149"/>
              <a:gd name="connsiteY86" fmla="*/ 1943773 h 2344739"/>
              <a:gd name="connsiteX87" fmla="*/ 8368330 w 12193149"/>
              <a:gd name="connsiteY87" fmla="*/ 1957815 h 2344739"/>
              <a:gd name="connsiteX88" fmla="*/ 8354947 w 12193149"/>
              <a:gd name="connsiteY88" fmla="*/ 1958009 h 2344739"/>
              <a:gd name="connsiteX89" fmla="*/ 8321252 w 12193149"/>
              <a:gd name="connsiteY89" fmla="*/ 1974587 h 2344739"/>
              <a:gd name="connsiteX90" fmla="*/ 8315581 w 12193149"/>
              <a:gd name="connsiteY90" fmla="*/ 1974913 h 2344739"/>
              <a:gd name="connsiteX91" fmla="*/ 8296322 w 12193149"/>
              <a:gd name="connsiteY91" fmla="*/ 1988808 h 2344739"/>
              <a:gd name="connsiteX92" fmla="*/ 8285424 w 12193149"/>
              <a:gd name="connsiteY92" fmla="*/ 1994631 h 2344739"/>
              <a:gd name="connsiteX93" fmla="*/ 8284298 w 12193149"/>
              <a:gd name="connsiteY93" fmla="*/ 1999074 h 2344739"/>
              <a:gd name="connsiteX94" fmla="*/ 8267224 w 12193149"/>
              <a:gd name="connsiteY94" fmla="*/ 2006249 h 2344739"/>
              <a:gd name="connsiteX95" fmla="*/ 8264525 w 12193149"/>
              <a:gd name="connsiteY95" fmla="*/ 2006019 h 2344739"/>
              <a:gd name="connsiteX96" fmla="*/ 8253181 w 12193149"/>
              <a:gd name="connsiteY96" fmla="*/ 2015862 h 2344739"/>
              <a:gd name="connsiteX97" fmla="*/ 8246982 w 12193149"/>
              <a:gd name="connsiteY97" fmla="*/ 2028854 h 2344739"/>
              <a:gd name="connsiteX98" fmla="*/ 8091420 w 12193149"/>
              <a:gd name="connsiteY98" fmla="*/ 2075015 h 2344739"/>
              <a:gd name="connsiteX99" fmla="*/ 7906555 w 12193149"/>
              <a:gd name="connsiteY99" fmla="*/ 2116988 h 2344739"/>
              <a:gd name="connsiteX100" fmla="*/ 7719893 w 12193149"/>
              <a:gd name="connsiteY100" fmla="*/ 2142703 h 2344739"/>
              <a:gd name="connsiteX101" fmla="*/ 7615495 w 12193149"/>
              <a:gd name="connsiteY101" fmla="*/ 2139232 h 2344739"/>
              <a:gd name="connsiteX102" fmla="*/ 7528691 w 12193149"/>
              <a:gd name="connsiteY102" fmla="*/ 2145060 h 2344739"/>
              <a:gd name="connsiteX103" fmla="*/ 7520719 w 12193149"/>
              <a:gd name="connsiteY103" fmla="*/ 2147613 h 2344739"/>
              <a:gd name="connsiteX104" fmla="*/ 7508559 w 12193149"/>
              <a:gd name="connsiteY104" fmla="*/ 2148948 h 2344739"/>
              <a:gd name="connsiteX105" fmla="*/ 7508188 w 12193149"/>
              <a:gd name="connsiteY105" fmla="*/ 2148621 h 2344739"/>
              <a:gd name="connsiteX106" fmla="*/ 7496943 w 12193149"/>
              <a:gd name="connsiteY106" fmla="*/ 2150573 h 2344739"/>
              <a:gd name="connsiteX107" fmla="*/ 7406539 w 12193149"/>
              <a:gd name="connsiteY107" fmla="*/ 2142468 h 2344739"/>
              <a:gd name="connsiteX108" fmla="*/ 7219707 w 12193149"/>
              <a:gd name="connsiteY108" fmla="*/ 2156680 h 2344739"/>
              <a:gd name="connsiteX109" fmla="*/ 7202249 w 12193149"/>
              <a:gd name="connsiteY109" fmla="*/ 2161230 h 2344739"/>
              <a:gd name="connsiteX110" fmla="*/ 7198152 w 12193149"/>
              <a:gd name="connsiteY110" fmla="*/ 2166588 h 2344739"/>
              <a:gd name="connsiteX111" fmla="*/ 7171956 w 12193149"/>
              <a:gd name="connsiteY111" fmla="*/ 2171236 h 2344739"/>
              <a:gd name="connsiteX112" fmla="*/ 7098136 w 12193149"/>
              <a:gd name="connsiteY112" fmla="*/ 2183464 h 2344739"/>
              <a:gd name="connsiteX113" fmla="*/ 7019644 w 12193149"/>
              <a:gd name="connsiteY113" fmla="*/ 2183090 h 2344739"/>
              <a:gd name="connsiteX114" fmla="*/ 6905294 w 12193149"/>
              <a:gd name="connsiteY114" fmla="*/ 2212596 h 2344739"/>
              <a:gd name="connsiteX115" fmla="*/ 6709370 w 12193149"/>
              <a:gd name="connsiteY115" fmla="*/ 2240551 h 2344739"/>
              <a:gd name="connsiteX116" fmla="*/ 6550602 w 12193149"/>
              <a:gd name="connsiteY116" fmla="*/ 2269327 h 2344739"/>
              <a:gd name="connsiteX117" fmla="*/ 6318708 w 12193149"/>
              <a:gd name="connsiteY117" fmla="*/ 2316127 h 2344739"/>
              <a:gd name="connsiteX118" fmla="*/ 6169822 w 12193149"/>
              <a:gd name="connsiteY118" fmla="*/ 2318214 h 2344739"/>
              <a:gd name="connsiteX119" fmla="*/ 6074996 w 12193149"/>
              <a:gd name="connsiteY119" fmla="*/ 2338676 h 2344739"/>
              <a:gd name="connsiteX120" fmla="*/ 6069677 w 12193149"/>
              <a:gd name="connsiteY120" fmla="*/ 2337139 h 2344739"/>
              <a:gd name="connsiteX121" fmla="*/ 6049786 w 12193149"/>
              <a:gd name="connsiteY121" fmla="*/ 2337822 h 2344739"/>
              <a:gd name="connsiteX122" fmla="*/ 6042433 w 12193149"/>
              <a:gd name="connsiteY122" fmla="*/ 2329473 h 2344739"/>
              <a:gd name="connsiteX123" fmla="*/ 6011238 w 12193149"/>
              <a:gd name="connsiteY123" fmla="*/ 2324380 h 2344739"/>
              <a:gd name="connsiteX124" fmla="*/ 5958523 w 12193149"/>
              <a:gd name="connsiteY124" fmla="*/ 2328024 h 2344739"/>
              <a:gd name="connsiteX125" fmla="*/ 5760067 w 12193149"/>
              <a:gd name="connsiteY125" fmla="*/ 2343716 h 2344739"/>
              <a:gd name="connsiteX126" fmla="*/ 5628108 w 12193149"/>
              <a:gd name="connsiteY126" fmla="*/ 2344739 h 2344739"/>
              <a:gd name="connsiteX127" fmla="*/ 5472054 w 12193149"/>
              <a:gd name="connsiteY127" fmla="*/ 2330719 h 2344739"/>
              <a:gd name="connsiteX128" fmla="*/ 5433909 w 12193149"/>
              <a:gd name="connsiteY128" fmla="*/ 2319466 h 2344739"/>
              <a:gd name="connsiteX129" fmla="*/ 5382817 w 12193149"/>
              <a:gd name="connsiteY129" fmla="*/ 2301764 h 2344739"/>
              <a:gd name="connsiteX130" fmla="*/ 5262912 w 12193149"/>
              <a:gd name="connsiteY130" fmla="*/ 2281347 h 2344739"/>
              <a:gd name="connsiteX131" fmla="*/ 5224109 w 12193149"/>
              <a:gd name="connsiteY131" fmla="*/ 2270223 h 2344739"/>
              <a:gd name="connsiteX132" fmla="*/ 5175808 w 12193149"/>
              <a:gd name="connsiteY132" fmla="*/ 2267233 h 2344739"/>
              <a:gd name="connsiteX133" fmla="*/ 5157702 w 12193149"/>
              <a:gd name="connsiteY133" fmla="*/ 2260010 h 2344739"/>
              <a:gd name="connsiteX134" fmla="*/ 5143747 w 12193149"/>
              <a:gd name="connsiteY134" fmla="*/ 2256610 h 2344739"/>
              <a:gd name="connsiteX135" fmla="*/ 5140744 w 12193149"/>
              <a:gd name="connsiteY135" fmla="*/ 2254509 h 2344739"/>
              <a:gd name="connsiteX136" fmla="*/ 5122807 w 12193149"/>
              <a:gd name="connsiteY136" fmla="*/ 2243656 h 2344739"/>
              <a:gd name="connsiteX137" fmla="*/ 5066938 w 12193149"/>
              <a:gd name="connsiteY137" fmla="*/ 2250227 h 2344739"/>
              <a:gd name="connsiteX138" fmla="*/ 5012662 w 12193149"/>
              <a:gd name="connsiteY138" fmla="*/ 2233846 h 2344739"/>
              <a:gd name="connsiteX139" fmla="*/ 4841589 w 12193149"/>
              <a:gd name="connsiteY139" fmla="*/ 2209829 h 2344739"/>
              <a:gd name="connsiteX140" fmla="*/ 4763595 w 12193149"/>
              <a:gd name="connsiteY140" fmla="*/ 2182061 h 2344739"/>
              <a:gd name="connsiteX141" fmla="*/ 4724334 w 12193149"/>
              <a:gd name="connsiteY141" fmla="*/ 2173047 h 2344739"/>
              <a:gd name="connsiteX142" fmla="*/ 4722324 w 12193149"/>
              <a:gd name="connsiteY142" fmla="*/ 2172298 h 2344739"/>
              <a:gd name="connsiteX143" fmla="*/ 4723259 w 12193149"/>
              <a:gd name="connsiteY143" fmla="*/ 2172087 h 2344739"/>
              <a:gd name="connsiteX144" fmla="*/ 4718350 w 12193149"/>
              <a:gd name="connsiteY144" fmla="*/ 2170817 h 2344739"/>
              <a:gd name="connsiteX145" fmla="*/ 4722324 w 12193149"/>
              <a:gd name="connsiteY145" fmla="*/ 2172298 h 2344739"/>
              <a:gd name="connsiteX146" fmla="*/ 4716674 w 12193149"/>
              <a:gd name="connsiteY146" fmla="*/ 2173573 h 2344739"/>
              <a:gd name="connsiteX147" fmla="*/ 4516962 w 12193149"/>
              <a:gd name="connsiteY147" fmla="*/ 2163671 h 2344739"/>
              <a:gd name="connsiteX148" fmla="*/ 4429691 w 12193149"/>
              <a:gd name="connsiteY148" fmla="*/ 2153020 h 2344739"/>
              <a:gd name="connsiteX149" fmla="*/ 4364023 w 12193149"/>
              <a:gd name="connsiteY149" fmla="*/ 2151674 h 2344739"/>
              <a:gd name="connsiteX150" fmla="*/ 4318114 w 12193149"/>
              <a:gd name="connsiteY150" fmla="*/ 2158289 h 2344739"/>
              <a:gd name="connsiteX151" fmla="*/ 4316258 w 12193149"/>
              <a:gd name="connsiteY151" fmla="*/ 2156948 h 2344739"/>
              <a:gd name="connsiteX152" fmla="*/ 4296292 w 12193149"/>
              <a:gd name="connsiteY152" fmla="*/ 2155069 h 2344739"/>
              <a:gd name="connsiteX153" fmla="*/ 4291212 w 12193149"/>
              <a:gd name="connsiteY153" fmla="*/ 2157986 h 2344739"/>
              <a:gd name="connsiteX154" fmla="*/ 4277290 w 12193149"/>
              <a:gd name="connsiteY154" fmla="*/ 2157740 h 2344739"/>
              <a:gd name="connsiteX155" fmla="*/ 4249265 w 12193149"/>
              <a:gd name="connsiteY155" fmla="*/ 2160064 h 2344739"/>
              <a:gd name="connsiteX156" fmla="*/ 4203199 w 12193149"/>
              <a:gd name="connsiteY156" fmla="*/ 2157269 h 2344739"/>
              <a:gd name="connsiteX157" fmla="*/ 4202893 w 12193149"/>
              <a:gd name="connsiteY157" fmla="*/ 2156010 h 2344739"/>
              <a:gd name="connsiteX158" fmla="*/ 4192396 w 12193149"/>
              <a:gd name="connsiteY158" fmla="*/ 2150376 h 2344739"/>
              <a:gd name="connsiteX159" fmla="*/ 4143893 w 12193149"/>
              <a:gd name="connsiteY159" fmla="*/ 2134511 h 2344739"/>
              <a:gd name="connsiteX160" fmla="*/ 4084245 w 12193149"/>
              <a:gd name="connsiteY160" fmla="*/ 2107978 h 2344739"/>
              <a:gd name="connsiteX161" fmla="*/ 4075694 w 12193149"/>
              <a:gd name="connsiteY161" fmla="*/ 2107143 h 2344739"/>
              <a:gd name="connsiteX162" fmla="*/ 4075575 w 12193149"/>
              <a:gd name="connsiteY162" fmla="*/ 2106844 h 2344739"/>
              <a:gd name="connsiteX163" fmla="*/ 4066658 w 12193149"/>
              <a:gd name="connsiteY163" fmla="*/ 2105400 h 2344739"/>
              <a:gd name="connsiteX164" fmla="*/ 4060102 w 12193149"/>
              <a:gd name="connsiteY164" fmla="*/ 2105618 h 2344739"/>
              <a:gd name="connsiteX165" fmla="*/ 4043512 w 12193149"/>
              <a:gd name="connsiteY165" fmla="*/ 2103997 h 2344739"/>
              <a:gd name="connsiteX166" fmla="*/ 4038145 w 12193149"/>
              <a:gd name="connsiteY166" fmla="*/ 2101563 h 2344739"/>
              <a:gd name="connsiteX167" fmla="*/ 4036511 w 12193149"/>
              <a:gd name="connsiteY167" fmla="*/ 2097896 h 2344739"/>
              <a:gd name="connsiteX168" fmla="*/ 4034926 w 12193149"/>
              <a:gd name="connsiteY168" fmla="*/ 2098131 h 2344739"/>
              <a:gd name="connsiteX169" fmla="*/ 4005686 w 12193149"/>
              <a:gd name="connsiteY169" fmla="*/ 2085563 h 2344739"/>
              <a:gd name="connsiteX170" fmla="*/ 3937994 w 12193149"/>
              <a:gd name="connsiteY170" fmla="*/ 2068106 h 2344739"/>
              <a:gd name="connsiteX171" fmla="*/ 3898423 w 12193149"/>
              <a:gd name="connsiteY171" fmla="*/ 2062451 h 2344739"/>
              <a:gd name="connsiteX172" fmla="*/ 3790908 w 12193149"/>
              <a:gd name="connsiteY172" fmla="*/ 2042213 h 2344739"/>
              <a:gd name="connsiteX173" fmla="*/ 3683661 w 12193149"/>
              <a:gd name="connsiteY173" fmla="*/ 2018290 h 2344739"/>
              <a:gd name="connsiteX174" fmla="*/ 3611183 w 12193149"/>
              <a:gd name="connsiteY174" fmla="*/ 1986019 h 2344739"/>
              <a:gd name="connsiteX175" fmla="*/ 3605003 w 12193149"/>
              <a:gd name="connsiteY175" fmla="*/ 1987381 h 2344739"/>
              <a:gd name="connsiteX176" fmla="*/ 3595884 w 12193149"/>
              <a:gd name="connsiteY176" fmla="*/ 1987545 h 2344739"/>
              <a:gd name="connsiteX177" fmla="*/ 3595649 w 12193149"/>
              <a:gd name="connsiteY177" fmla="*/ 1987276 h 2344739"/>
              <a:gd name="connsiteX178" fmla="*/ 3587126 w 12193149"/>
              <a:gd name="connsiteY178" fmla="*/ 1987966 h 2344739"/>
              <a:gd name="connsiteX179" fmla="*/ 3537283 w 12193149"/>
              <a:gd name="connsiteY179" fmla="*/ 1978267 h 2344739"/>
              <a:gd name="connsiteX180" fmla="*/ 3474371 w 12193149"/>
              <a:gd name="connsiteY180" fmla="*/ 1974606 h 2344739"/>
              <a:gd name="connsiteX181" fmla="*/ 3401876 w 12193149"/>
              <a:gd name="connsiteY181" fmla="*/ 1962558 h 2344739"/>
              <a:gd name="connsiteX182" fmla="*/ 3365036 w 12193149"/>
              <a:gd name="connsiteY182" fmla="*/ 1979510 h 2344739"/>
              <a:gd name="connsiteX183" fmla="*/ 3345174 w 12193149"/>
              <a:gd name="connsiteY183" fmla="*/ 1981192 h 2344739"/>
              <a:gd name="connsiteX184" fmla="*/ 3342846 w 12193149"/>
              <a:gd name="connsiteY184" fmla="*/ 1980217 h 2344739"/>
              <a:gd name="connsiteX185" fmla="*/ 3263504 w 12193149"/>
              <a:gd name="connsiteY185" fmla="*/ 1986094 h 2344739"/>
              <a:gd name="connsiteX186" fmla="*/ 3143704 w 12193149"/>
              <a:gd name="connsiteY186" fmla="*/ 1993869 h 2344739"/>
              <a:gd name="connsiteX187" fmla="*/ 3031439 w 12193149"/>
              <a:gd name="connsiteY187" fmla="*/ 1996512 h 2344739"/>
              <a:gd name="connsiteX188" fmla="*/ 2782717 w 12193149"/>
              <a:gd name="connsiteY188" fmla="*/ 2018333 h 2344739"/>
              <a:gd name="connsiteX189" fmla="*/ 2647675 w 12193149"/>
              <a:gd name="connsiteY189" fmla="*/ 2028869 h 2344739"/>
              <a:gd name="connsiteX190" fmla="*/ 2569176 w 12193149"/>
              <a:gd name="connsiteY190" fmla="*/ 2002628 h 2344739"/>
              <a:gd name="connsiteX191" fmla="*/ 2444403 w 12193149"/>
              <a:gd name="connsiteY191" fmla="*/ 2016529 h 2344739"/>
              <a:gd name="connsiteX192" fmla="*/ 2316260 w 12193149"/>
              <a:gd name="connsiteY192" fmla="*/ 2024996 h 2344739"/>
              <a:gd name="connsiteX193" fmla="*/ 2209726 w 12193149"/>
              <a:gd name="connsiteY193" fmla="*/ 2019763 h 2344739"/>
              <a:gd name="connsiteX194" fmla="*/ 2095813 w 12193149"/>
              <a:gd name="connsiteY194" fmla="*/ 2003052 h 2344739"/>
              <a:gd name="connsiteX195" fmla="*/ 1998504 w 12193149"/>
              <a:gd name="connsiteY195" fmla="*/ 1995032 h 2344739"/>
              <a:gd name="connsiteX196" fmla="*/ 1929320 w 12193149"/>
              <a:gd name="connsiteY196" fmla="*/ 2016977 h 2344739"/>
              <a:gd name="connsiteX197" fmla="*/ 1922798 w 12193149"/>
              <a:gd name="connsiteY197" fmla="*/ 2012146 h 2344739"/>
              <a:gd name="connsiteX198" fmla="*/ 1874228 w 12193149"/>
              <a:gd name="connsiteY198" fmla="*/ 2013741 h 2344739"/>
              <a:gd name="connsiteX199" fmla="*/ 1787803 w 12193149"/>
              <a:gd name="connsiteY199" fmla="*/ 2041363 h 2344739"/>
              <a:gd name="connsiteX200" fmla="*/ 1739352 w 12193149"/>
              <a:gd name="connsiteY200" fmla="*/ 2036312 h 2344739"/>
              <a:gd name="connsiteX201" fmla="*/ 1676219 w 12193149"/>
              <a:gd name="connsiteY201" fmla="*/ 2019963 h 2344739"/>
              <a:gd name="connsiteX202" fmla="*/ 1609817 w 12193149"/>
              <a:gd name="connsiteY202" fmla="*/ 2013066 h 2344739"/>
              <a:gd name="connsiteX203" fmla="*/ 1497258 w 12193149"/>
              <a:gd name="connsiteY203" fmla="*/ 1987476 h 2344739"/>
              <a:gd name="connsiteX204" fmla="*/ 1151127 w 12193149"/>
              <a:gd name="connsiteY204" fmla="*/ 1938041 h 2344739"/>
              <a:gd name="connsiteX205" fmla="*/ 859417 w 12193149"/>
              <a:gd name="connsiteY205" fmla="*/ 1928608 h 2344739"/>
              <a:gd name="connsiteX206" fmla="*/ 838688 w 12193149"/>
              <a:gd name="connsiteY206" fmla="*/ 1929821 h 2344739"/>
              <a:gd name="connsiteX207" fmla="*/ 817957 w 12193149"/>
              <a:gd name="connsiteY207" fmla="*/ 1927857 h 2344739"/>
              <a:gd name="connsiteX208" fmla="*/ 812654 w 12193149"/>
              <a:gd name="connsiteY208" fmla="*/ 1930751 h 2344739"/>
              <a:gd name="connsiteX209" fmla="*/ 721195 w 12193149"/>
              <a:gd name="connsiteY209" fmla="*/ 1929661 h 2344739"/>
              <a:gd name="connsiteX210" fmla="*/ 720890 w 12193149"/>
              <a:gd name="connsiteY210" fmla="*/ 1928399 h 2344739"/>
              <a:gd name="connsiteX211" fmla="*/ 710023 w 12193149"/>
              <a:gd name="connsiteY211" fmla="*/ 1922722 h 2344739"/>
              <a:gd name="connsiteX212" fmla="*/ 597940 w 12193149"/>
              <a:gd name="connsiteY212" fmla="*/ 1879864 h 2344739"/>
              <a:gd name="connsiteX213" fmla="*/ 579683 w 12193149"/>
              <a:gd name="connsiteY213" fmla="*/ 1877212 h 2344739"/>
              <a:gd name="connsiteX214" fmla="*/ 572865 w 12193149"/>
              <a:gd name="connsiteY214" fmla="*/ 1877401 h 2344739"/>
              <a:gd name="connsiteX215" fmla="*/ 446247 w 12193149"/>
              <a:gd name="connsiteY215" fmla="*/ 1839371 h 2344739"/>
              <a:gd name="connsiteX216" fmla="*/ 405163 w 12193149"/>
              <a:gd name="connsiteY216" fmla="*/ 1833548 h 2344739"/>
              <a:gd name="connsiteX217" fmla="*/ 293583 w 12193149"/>
              <a:gd name="connsiteY217" fmla="*/ 1812852 h 2344739"/>
              <a:gd name="connsiteX218" fmla="*/ 119529 w 12193149"/>
              <a:gd name="connsiteY218" fmla="*/ 1761047 h 2344739"/>
              <a:gd name="connsiteX219" fmla="*/ 16674 w 12193149"/>
              <a:gd name="connsiteY219" fmla="*/ 1758191 h 2344739"/>
              <a:gd name="connsiteX220" fmla="*/ 1150 w 12193149"/>
              <a:gd name="connsiteY220" fmla="*/ 1752722 h 2344739"/>
              <a:gd name="connsiteX221" fmla="*/ 1148 w 12193149"/>
              <a:gd name="connsiteY221" fmla="*/ 222213 h 2344739"/>
              <a:gd name="connsiteX222" fmla="*/ 1148 w 12193149"/>
              <a:gd name="connsiteY222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95958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44200 w 12193149"/>
              <a:gd name="connsiteY65" fmla="*/ 1841244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101593 w 12193149"/>
              <a:gd name="connsiteY58" fmla="*/ 1742432 h 2344739"/>
              <a:gd name="connsiteX59" fmla="*/ 10083317 w 12193149"/>
              <a:gd name="connsiteY59" fmla="*/ 1743296 h 2344739"/>
              <a:gd name="connsiteX60" fmla="*/ 10040388 w 12193149"/>
              <a:gd name="connsiteY60" fmla="*/ 1741632 h 2344739"/>
              <a:gd name="connsiteX61" fmla="*/ 9961167 w 12193149"/>
              <a:gd name="connsiteY61" fmla="*/ 1757147 h 2344739"/>
              <a:gd name="connsiteX62" fmla="*/ 9848940 w 12193149"/>
              <a:gd name="connsiteY62" fmla="*/ 1763915 h 2344739"/>
              <a:gd name="connsiteX63" fmla="*/ 9729457 w 12193149"/>
              <a:gd name="connsiteY63" fmla="*/ 1784122 h 2344739"/>
              <a:gd name="connsiteX64" fmla="*/ 9585655 w 12193149"/>
              <a:gd name="connsiteY64" fmla="*/ 1795542 h 2344739"/>
              <a:gd name="connsiteX65" fmla="*/ 9338590 w 12193149"/>
              <a:gd name="connsiteY65" fmla="*/ 1869293 h 2344739"/>
              <a:gd name="connsiteX66" fmla="*/ 9232518 w 12193149"/>
              <a:gd name="connsiteY66" fmla="*/ 1893149 h 2344739"/>
              <a:gd name="connsiteX67" fmla="*/ 9156690 w 12193149"/>
              <a:gd name="connsiteY67" fmla="*/ 1903228 h 2344739"/>
              <a:gd name="connsiteX68" fmla="*/ 9054601 w 12193149"/>
              <a:gd name="connsiteY68" fmla="*/ 1910755 h 2344739"/>
              <a:gd name="connsiteX69" fmla="*/ 9006634 w 12193149"/>
              <a:gd name="connsiteY69" fmla="*/ 1914040 h 2344739"/>
              <a:gd name="connsiteX70" fmla="*/ 9006349 w 12193149"/>
              <a:gd name="connsiteY70" fmla="*/ 1913800 h 2344739"/>
              <a:gd name="connsiteX71" fmla="*/ 8997380 w 12193149"/>
              <a:gd name="connsiteY71" fmla="*/ 1915011 h 2344739"/>
              <a:gd name="connsiteX72" fmla="*/ 8991542 w 12193149"/>
              <a:gd name="connsiteY72" fmla="*/ 1917072 h 2344739"/>
              <a:gd name="connsiteX73" fmla="*/ 8975485 w 12193149"/>
              <a:gd name="connsiteY73" fmla="*/ 1920298 h 2344739"/>
              <a:gd name="connsiteX74" fmla="*/ 8969159 w 12193149"/>
              <a:gd name="connsiteY74" fmla="*/ 1919598 h 2344739"/>
              <a:gd name="connsiteX75" fmla="*/ 8964196 w 12193149"/>
              <a:gd name="connsiteY75" fmla="*/ 1917373 h 2344739"/>
              <a:gd name="connsiteX76" fmla="*/ 8930136 w 12193149"/>
              <a:gd name="connsiteY76" fmla="*/ 1914185 h 2344739"/>
              <a:gd name="connsiteX77" fmla="*/ 8753592 w 12193149"/>
              <a:gd name="connsiteY77" fmla="*/ 1933417 h 2344739"/>
              <a:gd name="connsiteX78" fmla="*/ 8708995 w 12193149"/>
              <a:gd name="connsiteY78" fmla="*/ 1935518 h 2344739"/>
              <a:gd name="connsiteX79" fmla="*/ 8597219 w 12193149"/>
              <a:gd name="connsiteY79" fmla="*/ 1944090 h 2344739"/>
              <a:gd name="connsiteX80" fmla="*/ 8526378 w 12193149"/>
              <a:gd name="connsiteY80" fmla="*/ 1929248 h 2344739"/>
              <a:gd name="connsiteX81" fmla="*/ 8512131 w 12193149"/>
              <a:gd name="connsiteY81" fmla="*/ 1935163 h 2344739"/>
              <a:gd name="connsiteX82" fmla="*/ 8507315 w 12193149"/>
              <a:gd name="connsiteY82" fmla="*/ 1938164 h 2344739"/>
              <a:gd name="connsiteX83" fmla="*/ 8499116 w 12193149"/>
              <a:gd name="connsiteY83" fmla="*/ 1940902 h 2344739"/>
              <a:gd name="connsiteX84" fmla="*/ 8498742 w 12193149"/>
              <a:gd name="connsiteY84" fmla="*/ 1940723 h 2344739"/>
              <a:gd name="connsiteX85" fmla="*/ 8491397 w 12193149"/>
              <a:gd name="connsiteY85" fmla="*/ 1943773 h 2344739"/>
              <a:gd name="connsiteX86" fmla="*/ 8368330 w 12193149"/>
              <a:gd name="connsiteY86" fmla="*/ 1957815 h 2344739"/>
              <a:gd name="connsiteX87" fmla="*/ 8354947 w 12193149"/>
              <a:gd name="connsiteY87" fmla="*/ 1958009 h 2344739"/>
              <a:gd name="connsiteX88" fmla="*/ 8321252 w 12193149"/>
              <a:gd name="connsiteY88" fmla="*/ 1974587 h 2344739"/>
              <a:gd name="connsiteX89" fmla="*/ 8315581 w 12193149"/>
              <a:gd name="connsiteY89" fmla="*/ 1974913 h 2344739"/>
              <a:gd name="connsiteX90" fmla="*/ 8296322 w 12193149"/>
              <a:gd name="connsiteY90" fmla="*/ 1988808 h 2344739"/>
              <a:gd name="connsiteX91" fmla="*/ 8285424 w 12193149"/>
              <a:gd name="connsiteY91" fmla="*/ 1994631 h 2344739"/>
              <a:gd name="connsiteX92" fmla="*/ 8284298 w 12193149"/>
              <a:gd name="connsiteY92" fmla="*/ 1999074 h 2344739"/>
              <a:gd name="connsiteX93" fmla="*/ 8267224 w 12193149"/>
              <a:gd name="connsiteY93" fmla="*/ 2006249 h 2344739"/>
              <a:gd name="connsiteX94" fmla="*/ 8264525 w 12193149"/>
              <a:gd name="connsiteY94" fmla="*/ 2006019 h 2344739"/>
              <a:gd name="connsiteX95" fmla="*/ 8253181 w 12193149"/>
              <a:gd name="connsiteY95" fmla="*/ 2015862 h 2344739"/>
              <a:gd name="connsiteX96" fmla="*/ 8246982 w 12193149"/>
              <a:gd name="connsiteY96" fmla="*/ 2028854 h 2344739"/>
              <a:gd name="connsiteX97" fmla="*/ 8091420 w 12193149"/>
              <a:gd name="connsiteY97" fmla="*/ 2075015 h 2344739"/>
              <a:gd name="connsiteX98" fmla="*/ 7906555 w 12193149"/>
              <a:gd name="connsiteY98" fmla="*/ 2116988 h 2344739"/>
              <a:gd name="connsiteX99" fmla="*/ 7719893 w 12193149"/>
              <a:gd name="connsiteY99" fmla="*/ 2142703 h 2344739"/>
              <a:gd name="connsiteX100" fmla="*/ 7615495 w 12193149"/>
              <a:gd name="connsiteY100" fmla="*/ 2139232 h 2344739"/>
              <a:gd name="connsiteX101" fmla="*/ 7528691 w 12193149"/>
              <a:gd name="connsiteY101" fmla="*/ 2145060 h 2344739"/>
              <a:gd name="connsiteX102" fmla="*/ 7520719 w 12193149"/>
              <a:gd name="connsiteY102" fmla="*/ 2147613 h 2344739"/>
              <a:gd name="connsiteX103" fmla="*/ 7508559 w 12193149"/>
              <a:gd name="connsiteY103" fmla="*/ 2148948 h 2344739"/>
              <a:gd name="connsiteX104" fmla="*/ 7508188 w 12193149"/>
              <a:gd name="connsiteY104" fmla="*/ 2148621 h 2344739"/>
              <a:gd name="connsiteX105" fmla="*/ 7496943 w 12193149"/>
              <a:gd name="connsiteY105" fmla="*/ 2150573 h 2344739"/>
              <a:gd name="connsiteX106" fmla="*/ 7406539 w 12193149"/>
              <a:gd name="connsiteY106" fmla="*/ 2142468 h 2344739"/>
              <a:gd name="connsiteX107" fmla="*/ 7219707 w 12193149"/>
              <a:gd name="connsiteY107" fmla="*/ 2156680 h 2344739"/>
              <a:gd name="connsiteX108" fmla="*/ 7202249 w 12193149"/>
              <a:gd name="connsiteY108" fmla="*/ 2161230 h 2344739"/>
              <a:gd name="connsiteX109" fmla="*/ 7198152 w 12193149"/>
              <a:gd name="connsiteY109" fmla="*/ 2166588 h 2344739"/>
              <a:gd name="connsiteX110" fmla="*/ 7171956 w 12193149"/>
              <a:gd name="connsiteY110" fmla="*/ 2171236 h 2344739"/>
              <a:gd name="connsiteX111" fmla="*/ 7098136 w 12193149"/>
              <a:gd name="connsiteY111" fmla="*/ 2183464 h 2344739"/>
              <a:gd name="connsiteX112" fmla="*/ 7019644 w 12193149"/>
              <a:gd name="connsiteY112" fmla="*/ 2183090 h 2344739"/>
              <a:gd name="connsiteX113" fmla="*/ 6905294 w 12193149"/>
              <a:gd name="connsiteY113" fmla="*/ 2212596 h 2344739"/>
              <a:gd name="connsiteX114" fmla="*/ 6709370 w 12193149"/>
              <a:gd name="connsiteY114" fmla="*/ 2240551 h 2344739"/>
              <a:gd name="connsiteX115" fmla="*/ 6550602 w 12193149"/>
              <a:gd name="connsiteY115" fmla="*/ 2269327 h 2344739"/>
              <a:gd name="connsiteX116" fmla="*/ 6318708 w 12193149"/>
              <a:gd name="connsiteY116" fmla="*/ 2316127 h 2344739"/>
              <a:gd name="connsiteX117" fmla="*/ 6169822 w 12193149"/>
              <a:gd name="connsiteY117" fmla="*/ 2318214 h 2344739"/>
              <a:gd name="connsiteX118" fmla="*/ 6074996 w 12193149"/>
              <a:gd name="connsiteY118" fmla="*/ 2338676 h 2344739"/>
              <a:gd name="connsiteX119" fmla="*/ 6069677 w 12193149"/>
              <a:gd name="connsiteY119" fmla="*/ 2337139 h 2344739"/>
              <a:gd name="connsiteX120" fmla="*/ 6049786 w 12193149"/>
              <a:gd name="connsiteY120" fmla="*/ 2337822 h 2344739"/>
              <a:gd name="connsiteX121" fmla="*/ 6042433 w 12193149"/>
              <a:gd name="connsiteY121" fmla="*/ 2329473 h 2344739"/>
              <a:gd name="connsiteX122" fmla="*/ 6011238 w 12193149"/>
              <a:gd name="connsiteY122" fmla="*/ 2324380 h 2344739"/>
              <a:gd name="connsiteX123" fmla="*/ 5958523 w 12193149"/>
              <a:gd name="connsiteY123" fmla="*/ 2328024 h 2344739"/>
              <a:gd name="connsiteX124" fmla="*/ 5760067 w 12193149"/>
              <a:gd name="connsiteY124" fmla="*/ 2343716 h 2344739"/>
              <a:gd name="connsiteX125" fmla="*/ 5628108 w 12193149"/>
              <a:gd name="connsiteY125" fmla="*/ 2344739 h 2344739"/>
              <a:gd name="connsiteX126" fmla="*/ 5472054 w 12193149"/>
              <a:gd name="connsiteY126" fmla="*/ 2330719 h 2344739"/>
              <a:gd name="connsiteX127" fmla="*/ 5433909 w 12193149"/>
              <a:gd name="connsiteY127" fmla="*/ 2319466 h 2344739"/>
              <a:gd name="connsiteX128" fmla="*/ 5382817 w 12193149"/>
              <a:gd name="connsiteY128" fmla="*/ 2301764 h 2344739"/>
              <a:gd name="connsiteX129" fmla="*/ 5262912 w 12193149"/>
              <a:gd name="connsiteY129" fmla="*/ 2281347 h 2344739"/>
              <a:gd name="connsiteX130" fmla="*/ 5224109 w 12193149"/>
              <a:gd name="connsiteY130" fmla="*/ 2270223 h 2344739"/>
              <a:gd name="connsiteX131" fmla="*/ 5175808 w 12193149"/>
              <a:gd name="connsiteY131" fmla="*/ 2267233 h 2344739"/>
              <a:gd name="connsiteX132" fmla="*/ 5157702 w 12193149"/>
              <a:gd name="connsiteY132" fmla="*/ 2260010 h 2344739"/>
              <a:gd name="connsiteX133" fmla="*/ 5143747 w 12193149"/>
              <a:gd name="connsiteY133" fmla="*/ 2256610 h 2344739"/>
              <a:gd name="connsiteX134" fmla="*/ 5140744 w 12193149"/>
              <a:gd name="connsiteY134" fmla="*/ 2254509 h 2344739"/>
              <a:gd name="connsiteX135" fmla="*/ 5122807 w 12193149"/>
              <a:gd name="connsiteY135" fmla="*/ 2243656 h 2344739"/>
              <a:gd name="connsiteX136" fmla="*/ 5066938 w 12193149"/>
              <a:gd name="connsiteY136" fmla="*/ 2250227 h 2344739"/>
              <a:gd name="connsiteX137" fmla="*/ 5012662 w 12193149"/>
              <a:gd name="connsiteY137" fmla="*/ 2233846 h 2344739"/>
              <a:gd name="connsiteX138" fmla="*/ 4841589 w 12193149"/>
              <a:gd name="connsiteY138" fmla="*/ 2209829 h 2344739"/>
              <a:gd name="connsiteX139" fmla="*/ 4763595 w 12193149"/>
              <a:gd name="connsiteY139" fmla="*/ 2182061 h 2344739"/>
              <a:gd name="connsiteX140" fmla="*/ 4724334 w 12193149"/>
              <a:gd name="connsiteY140" fmla="*/ 2173047 h 2344739"/>
              <a:gd name="connsiteX141" fmla="*/ 4722324 w 12193149"/>
              <a:gd name="connsiteY141" fmla="*/ 2172298 h 2344739"/>
              <a:gd name="connsiteX142" fmla="*/ 4723259 w 12193149"/>
              <a:gd name="connsiteY142" fmla="*/ 2172087 h 2344739"/>
              <a:gd name="connsiteX143" fmla="*/ 4718350 w 12193149"/>
              <a:gd name="connsiteY143" fmla="*/ 2170817 h 2344739"/>
              <a:gd name="connsiteX144" fmla="*/ 4722324 w 12193149"/>
              <a:gd name="connsiteY144" fmla="*/ 2172298 h 2344739"/>
              <a:gd name="connsiteX145" fmla="*/ 4716674 w 12193149"/>
              <a:gd name="connsiteY145" fmla="*/ 2173573 h 2344739"/>
              <a:gd name="connsiteX146" fmla="*/ 4516962 w 12193149"/>
              <a:gd name="connsiteY146" fmla="*/ 2163671 h 2344739"/>
              <a:gd name="connsiteX147" fmla="*/ 4429691 w 12193149"/>
              <a:gd name="connsiteY147" fmla="*/ 2153020 h 2344739"/>
              <a:gd name="connsiteX148" fmla="*/ 4364023 w 12193149"/>
              <a:gd name="connsiteY148" fmla="*/ 2151674 h 2344739"/>
              <a:gd name="connsiteX149" fmla="*/ 4318114 w 12193149"/>
              <a:gd name="connsiteY149" fmla="*/ 2158289 h 2344739"/>
              <a:gd name="connsiteX150" fmla="*/ 4316258 w 12193149"/>
              <a:gd name="connsiteY150" fmla="*/ 2156948 h 2344739"/>
              <a:gd name="connsiteX151" fmla="*/ 4296292 w 12193149"/>
              <a:gd name="connsiteY151" fmla="*/ 2155069 h 2344739"/>
              <a:gd name="connsiteX152" fmla="*/ 4291212 w 12193149"/>
              <a:gd name="connsiteY152" fmla="*/ 2157986 h 2344739"/>
              <a:gd name="connsiteX153" fmla="*/ 4277290 w 12193149"/>
              <a:gd name="connsiteY153" fmla="*/ 2157740 h 2344739"/>
              <a:gd name="connsiteX154" fmla="*/ 4249265 w 12193149"/>
              <a:gd name="connsiteY154" fmla="*/ 2160064 h 2344739"/>
              <a:gd name="connsiteX155" fmla="*/ 4203199 w 12193149"/>
              <a:gd name="connsiteY155" fmla="*/ 2157269 h 2344739"/>
              <a:gd name="connsiteX156" fmla="*/ 4202893 w 12193149"/>
              <a:gd name="connsiteY156" fmla="*/ 2156010 h 2344739"/>
              <a:gd name="connsiteX157" fmla="*/ 4192396 w 12193149"/>
              <a:gd name="connsiteY157" fmla="*/ 2150376 h 2344739"/>
              <a:gd name="connsiteX158" fmla="*/ 4143893 w 12193149"/>
              <a:gd name="connsiteY158" fmla="*/ 2134511 h 2344739"/>
              <a:gd name="connsiteX159" fmla="*/ 4084245 w 12193149"/>
              <a:gd name="connsiteY159" fmla="*/ 2107978 h 2344739"/>
              <a:gd name="connsiteX160" fmla="*/ 4075694 w 12193149"/>
              <a:gd name="connsiteY160" fmla="*/ 2107143 h 2344739"/>
              <a:gd name="connsiteX161" fmla="*/ 4075575 w 12193149"/>
              <a:gd name="connsiteY161" fmla="*/ 2106844 h 2344739"/>
              <a:gd name="connsiteX162" fmla="*/ 4066658 w 12193149"/>
              <a:gd name="connsiteY162" fmla="*/ 2105400 h 2344739"/>
              <a:gd name="connsiteX163" fmla="*/ 4060102 w 12193149"/>
              <a:gd name="connsiteY163" fmla="*/ 2105618 h 2344739"/>
              <a:gd name="connsiteX164" fmla="*/ 4043512 w 12193149"/>
              <a:gd name="connsiteY164" fmla="*/ 2103997 h 2344739"/>
              <a:gd name="connsiteX165" fmla="*/ 4038145 w 12193149"/>
              <a:gd name="connsiteY165" fmla="*/ 2101563 h 2344739"/>
              <a:gd name="connsiteX166" fmla="*/ 4036511 w 12193149"/>
              <a:gd name="connsiteY166" fmla="*/ 2097896 h 2344739"/>
              <a:gd name="connsiteX167" fmla="*/ 4034926 w 12193149"/>
              <a:gd name="connsiteY167" fmla="*/ 2098131 h 2344739"/>
              <a:gd name="connsiteX168" fmla="*/ 4005686 w 12193149"/>
              <a:gd name="connsiteY168" fmla="*/ 2085563 h 2344739"/>
              <a:gd name="connsiteX169" fmla="*/ 3937994 w 12193149"/>
              <a:gd name="connsiteY169" fmla="*/ 2068106 h 2344739"/>
              <a:gd name="connsiteX170" fmla="*/ 3898423 w 12193149"/>
              <a:gd name="connsiteY170" fmla="*/ 2062451 h 2344739"/>
              <a:gd name="connsiteX171" fmla="*/ 3790908 w 12193149"/>
              <a:gd name="connsiteY171" fmla="*/ 2042213 h 2344739"/>
              <a:gd name="connsiteX172" fmla="*/ 3683661 w 12193149"/>
              <a:gd name="connsiteY172" fmla="*/ 2018290 h 2344739"/>
              <a:gd name="connsiteX173" fmla="*/ 3611183 w 12193149"/>
              <a:gd name="connsiteY173" fmla="*/ 1986019 h 2344739"/>
              <a:gd name="connsiteX174" fmla="*/ 3605003 w 12193149"/>
              <a:gd name="connsiteY174" fmla="*/ 1987381 h 2344739"/>
              <a:gd name="connsiteX175" fmla="*/ 3595884 w 12193149"/>
              <a:gd name="connsiteY175" fmla="*/ 1987545 h 2344739"/>
              <a:gd name="connsiteX176" fmla="*/ 3595649 w 12193149"/>
              <a:gd name="connsiteY176" fmla="*/ 1987276 h 2344739"/>
              <a:gd name="connsiteX177" fmla="*/ 3587126 w 12193149"/>
              <a:gd name="connsiteY177" fmla="*/ 1987966 h 2344739"/>
              <a:gd name="connsiteX178" fmla="*/ 3537283 w 12193149"/>
              <a:gd name="connsiteY178" fmla="*/ 1978267 h 2344739"/>
              <a:gd name="connsiteX179" fmla="*/ 3474371 w 12193149"/>
              <a:gd name="connsiteY179" fmla="*/ 1974606 h 2344739"/>
              <a:gd name="connsiteX180" fmla="*/ 3401876 w 12193149"/>
              <a:gd name="connsiteY180" fmla="*/ 1962558 h 2344739"/>
              <a:gd name="connsiteX181" fmla="*/ 3365036 w 12193149"/>
              <a:gd name="connsiteY181" fmla="*/ 1979510 h 2344739"/>
              <a:gd name="connsiteX182" fmla="*/ 3345174 w 12193149"/>
              <a:gd name="connsiteY182" fmla="*/ 1981192 h 2344739"/>
              <a:gd name="connsiteX183" fmla="*/ 3342846 w 12193149"/>
              <a:gd name="connsiteY183" fmla="*/ 1980217 h 2344739"/>
              <a:gd name="connsiteX184" fmla="*/ 3263504 w 12193149"/>
              <a:gd name="connsiteY184" fmla="*/ 1986094 h 2344739"/>
              <a:gd name="connsiteX185" fmla="*/ 3143704 w 12193149"/>
              <a:gd name="connsiteY185" fmla="*/ 1993869 h 2344739"/>
              <a:gd name="connsiteX186" fmla="*/ 3031439 w 12193149"/>
              <a:gd name="connsiteY186" fmla="*/ 1996512 h 2344739"/>
              <a:gd name="connsiteX187" fmla="*/ 2782717 w 12193149"/>
              <a:gd name="connsiteY187" fmla="*/ 2018333 h 2344739"/>
              <a:gd name="connsiteX188" fmla="*/ 2647675 w 12193149"/>
              <a:gd name="connsiteY188" fmla="*/ 2028869 h 2344739"/>
              <a:gd name="connsiteX189" fmla="*/ 2569176 w 12193149"/>
              <a:gd name="connsiteY189" fmla="*/ 2002628 h 2344739"/>
              <a:gd name="connsiteX190" fmla="*/ 2444403 w 12193149"/>
              <a:gd name="connsiteY190" fmla="*/ 2016529 h 2344739"/>
              <a:gd name="connsiteX191" fmla="*/ 2316260 w 12193149"/>
              <a:gd name="connsiteY191" fmla="*/ 2024996 h 2344739"/>
              <a:gd name="connsiteX192" fmla="*/ 2209726 w 12193149"/>
              <a:gd name="connsiteY192" fmla="*/ 2019763 h 2344739"/>
              <a:gd name="connsiteX193" fmla="*/ 2095813 w 12193149"/>
              <a:gd name="connsiteY193" fmla="*/ 2003052 h 2344739"/>
              <a:gd name="connsiteX194" fmla="*/ 1998504 w 12193149"/>
              <a:gd name="connsiteY194" fmla="*/ 1995032 h 2344739"/>
              <a:gd name="connsiteX195" fmla="*/ 1929320 w 12193149"/>
              <a:gd name="connsiteY195" fmla="*/ 2016977 h 2344739"/>
              <a:gd name="connsiteX196" fmla="*/ 1922798 w 12193149"/>
              <a:gd name="connsiteY196" fmla="*/ 2012146 h 2344739"/>
              <a:gd name="connsiteX197" fmla="*/ 1874228 w 12193149"/>
              <a:gd name="connsiteY197" fmla="*/ 2013741 h 2344739"/>
              <a:gd name="connsiteX198" fmla="*/ 1787803 w 12193149"/>
              <a:gd name="connsiteY198" fmla="*/ 2041363 h 2344739"/>
              <a:gd name="connsiteX199" fmla="*/ 1739352 w 12193149"/>
              <a:gd name="connsiteY199" fmla="*/ 2036312 h 2344739"/>
              <a:gd name="connsiteX200" fmla="*/ 1676219 w 12193149"/>
              <a:gd name="connsiteY200" fmla="*/ 2019963 h 2344739"/>
              <a:gd name="connsiteX201" fmla="*/ 1609817 w 12193149"/>
              <a:gd name="connsiteY201" fmla="*/ 2013066 h 2344739"/>
              <a:gd name="connsiteX202" fmla="*/ 1497258 w 12193149"/>
              <a:gd name="connsiteY202" fmla="*/ 1987476 h 2344739"/>
              <a:gd name="connsiteX203" fmla="*/ 1151127 w 12193149"/>
              <a:gd name="connsiteY203" fmla="*/ 1938041 h 2344739"/>
              <a:gd name="connsiteX204" fmla="*/ 859417 w 12193149"/>
              <a:gd name="connsiteY204" fmla="*/ 1928608 h 2344739"/>
              <a:gd name="connsiteX205" fmla="*/ 838688 w 12193149"/>
              <a:gd name="connsiteY205" fmla="*/ 1929821 h 2344739"/>
              <a:gd name="connsiteX206" fmla="*/ 817957 w 12193149"/>
              <a:gd name="connsiteY206" fmla="*/ 1927857 h 2344739"/>
              <a:gd name="connsiteX207" fmla="*/ 812654 w 12193149"/>
              <a:gd name="connsiteY207" fmla="*/ 1930751 h 2344739"/>
              <a:gd name="connsiteX208" fmla="*/ 721195 w 12193149"/>
              <a:gd name="connsiteY208" fmla="*/ 1929661 h 2344739"/>
              <a:gd name="connsiteX209" fmla="*/ 720890 w 12193149"/>
              <a:gd name="connsiteY209" fmla="*/ 1928399 h 2344739"/>
              <a:gd name="connsiteX210" fmla="*/ 710023 w 12193149"/>
              <a:gd name="connsiteY210" fmla="*/ 1922722 h 2344739"/>
              <a:gd name="connsiteX211" fmla="*/ 597940 w 12193149"/>
              <a:gd name="connsiteY211" fmla="*/ 1879864 h 2344739"/>
              <a:gd name="connsiteX212" fmla="*/ 579683 w 12193149"/>
              <a:gd name="connsiteY212" fmla="*/ 1877212 h 2344739"/>
              <a:gd name="connsiteX213" fmla="*/ 572865 w 12193149"/>
              <a:gd name="connsiteY213" fmla="*/ 1877401 h 2344739"/>
              <a:gd name="connsiteX214" fmla="*/ 446247 w 12193149"/>
              <a:gd name="connsiteY214" fmla="*/ 1839371 h 2344739"/>
              <a:gd name="connsiteX215" fmla="*/ 405163 w 12193149"/>
              <a:gd name="connsiteY215" fmla="*/ 1833548 h 2344739"/>
              <a:gd name="connsiteX216" fmla="*/ 293583 w 12193149"/>
              <a:gd name="connsiteY216" fmla="*/ 1812852 h 2344739"/>
              <a:gd name="connsiteX217" fmla="*/ 119529 w 12193149"/>
              <a:gd name="connsiteY217" fmla="*/ 1761047 h 2344739"/>
              <a:gd name="connsiteX218" fmla="*/ 16674 w 12193149"/>
              <a:gd name="connsiteY218" fmla="*/ 1758191 h 2344739"/>
              <a:gd name="connsiteX219" fmla="*/ 1150 w 12193149"/>
              <a:gd name="connsiteY219" fmla="*/ 1752722 h 2344739"/>
              <a:gd name="connsiteX220" fmla="*/ 1148 w 12193149"/>
              <a:gd name="connsiteY220" fmla="*/ 222213 h 2344739"/>
              <a:gd name="connsiteX221" fmla="*/ 1148 w 12193149"/>
              <a:gd name="connsiteY221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585655 w 12193149"/>
              <a:gd name="connsiteY63" fmla="*/ 1795542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406539 w 12193149"/>
              <a:gd name="connsiteY105" fmla="*/ 2142468 h 2344739"/>
              <a:gd name="connsiteX106" fmla="*/ 7219707 w 12193149"/>
              <a:gd name="connsiteY106" fmla="*/ 2156680 h 2344739"/>
              <a:gd name="connsiteX107" fmla="*/ 7202249 w 12193149"/>
              <a:gd name="connsiteY107" fmla="*/ 2161230 h 2344739"/>
              <a:gd name="connsiteX108" fmla="*/ 7198152 w 12193149"/>
              <a:gd name="connsiteY108" fmla="*/ 2166588 h 2344739"/>
              <a:gd name="connsiteX109" fmla="*/ 7171956 w 12193149"/>
              <a:gd name="connsiteY109" fmla="*/ 2171236 h 2344739"/>
              <a:gd name="connsiteX110" fmla="*/ 7098136 w 12193149"/>
              <a:gd name="connsiteY110" fmla="*/ 2183464 h 2344739"/>
              <a:gd name="connsiteX111" fmla="*/ 7019644 w 12193149"/>
              <a:gd name="connsiteY111" fmla="*/ 2183090 h 2344739"/>
              <a:gd name="connsiteX112" fmla="*/ 6905294 w 12193149"/>
              <a:gd name="connsiteY112" fmla="*/ 2212596 h 2344739"/>
              <a:gd name="connsiteX113" fmla="*/ 6709370 w 12193149"/>
              <a:gd name="connsiteY113" fmla="*/ 2240551 h 2344739"/>
              <a:gd name="connsiteX114" fmla="*/ 6550602 w 12193149"/>
              <a:gd name="connsiteY114" fmla="*/ 2269327 h 2344739"/>
              <a:gd name="connsiteX115" fmla="*/ 6318708 w 12193149"/>
              <a:gd name="connsiteY115" fmla="*/ 2316127 h 2344739"/>
              <a:gd name="connsiteX116" fmla="*/ 6169822 w 12193149"/>
              <a:gd name="connsiteY116" fmla="*/ 2318214 h 2344739"/>
              <a:gd name="connsiteX117" fmla="*/ 6074996 w 12193149"/>
              <a:gd name="connsiteY117" fmla="*/ 2338676 h 2344739"/>
              <a:gd name="connsiteX118" fmla="*/ 6069677 w 12193149"/>
              <a:gd name="connsiteY118" fmla="*/ 2337139 h 2344739"/>
              <a:gd name="connsiteX119" fmla="*/ 6049786 w 12193149"/>
              <a:gd name="connsiteY119" fmla="*/ 2337822 h 2344739"/>
              <a:gd name="connsiteX120" fmla="*/ 6042433 w 12193149"/>
              <a:gd name="connsiteY120" fmla="*/ 2329473 h 2344739"/>
              <a:gd name="connsiteX121" fmla="*/ 6011238 w 12193149"/>
              <a:gd name="connsiteY121" fmla="*/ 2324380 h 2344739"/>
              <a:gd name="connsiteX122" fmla="*/ 5958523 w 12193149"/>
              <a:gd name="connsiteY122" fmla="*/ 2328024 h 2344739"/>
              <a:gd name="connsiteX123" fmla="*/ 5760067 w 12193149"/>
              <a:gd name="connsiteY123" fmla="*/ 2343716 h 2344739"/>
              <a:gd name="connsiteX124" fmla="*/ 5628108 w 12193149"/>
              <a:gd name="connsiteY124" fmla="*/ 2344739 h 2344739"/>
              <a:gd name="connsiteX125" fmla="*/ 5472054 w 12193149"/>
              <a:gd name="connsiteY125" fmla="*/ 2330719 h 2344739"/>
              <a:gd name="connsiteX126" fmla="*/ 5433909 w 12193149"/>
              <a:gd name="connsiteY126" fmla="*/ 2319466 h 2344739"/>
              <a:gd name="connsiteX127" fmla="*/ 5382817 w 12193149"/>
              <a:gd name="connsiteY127" fmla="*/ 2301764 h 2344739"/>
              <a:gd name="connsiteX128" fmla="*/ 5262912 w 12193149"/>
              <a:gd name="connsiteY128" fmla="*/ 2281347 h 2344739"/>
              <a:gd name="connsiteX129" fmla="*/ 5224109 w 12193149"/>
              <a:gd name="connsiteY129" fmla="*/ 2270223 h 2344739"/>
              <a:gd name="connsiteX130" fmla="*/ 5175808 w 12193149"/>
              <a:gd name="connsiteY130" fmla="*/ 2267233 h 2344739"/>
              <a:gd name="connsiteX131" fmla="*/ 5157702 w 12193149"/>
              <a:gd name="connsiteY131" fmla="*/ 2260010 h 2344739"/>
              <a:gd name="connsiteX132" fmla="*/ 5143747 w 12193149"/>
              <a:gd name="connsiteY132" fmla="*/ 2256610 h 2344739"/>
              <a:gd name="connsiteX133" fmla="*/ 5140744 w 12193149"/>
              <a:gd name="connsiteY133" fmla="*/ 2254509 h 2344739"/>
              <a:gd name="connsiteX134" fmla="*/ 5122807 w 12193149"/>
              <a:gd name="connsiteY134" fmla="*/ 2243656 h 2344739"/>
              <a:gd name="connsiteX135" fmla="*/ 5066938 w 12193149"/>
              <a:gd name="connsiteY135" fmla="*/ 2250227 h 2344739"/>
              <a:gd name="connsiteX136" fmla="*/ 5012662 w 12193149"/>
              <a:gd name="connsiteY136" fmla="*/ 2233846 h 2344739"/>
              <a:gd name="connsiteX137" fmla="*/ 4841589 w 12193149"/>
              <a:gd name="connsiteY137" fmla="*/ 2209829 h 2344739"/>
              <a:gd name="connsiteX138" fmla="*/ 4763595 w 12193149"/>
              <a:gd name="connsiteY138" fmla="*/ 2182061 h 2344739"/>
              <a:gd name="connsiteX139" fmla="*/ 4724334 w 12193149"/>
              <a:gd name="connsiteY139" fmla="*/ 2173047 h 2344739"/>
              <a:gd name="connsiteX140" fmla="*/ 4722324 w 12193149"/>
              <a:gd name="connsiteY140" fmla="*/ 2172298 h 2344739"/>
              <a:gd name="connsiteX141" fmla="*/ 4723259 w 12193149"/>
              <a:gd name="connsiteY141" fmla="*/ 2172087 h 2344739"/>
              <a:gd name="connsiteX142" fmla="*/ 4718350 w 12193149"/>
              <a:gd name="connsiteY142" fmla="*/ 2170817 h 2344739"/>
              <a:gd name="connsiteX143" fmla="*/ 4722324 w 12193149"/>
              <a:gd name="connsiteY143" fmla="*/ 2172298 h 2344739"/>
              <a:gd name="connsiteX144" fmla="*/ 4716674 w 12193149"/>
              <a:gd name="connsiteY144" fmla="*/ 2173573 h 2344739"/>
              <a:gd name="connsiteX145" fmla="*/ 4516962 w 12193149"/>
              <a:gd name="connsiteY145" fmla="*/ 2163671 h 2344739"/>
              <a:gd name="connsiteX146" fmla="*/ 4429691 w 12193149"/>
              <a:gd name="connsiteY146" fmla="*/ 2153020 h 2344739"/>
              <a:gd name="connsiteX147" fmla="*/ 4364023 w 12193149"/>
              <a:gd name="connsiteY147" fmla="*/ 2151674 h 2344739"/>
              <a:gd name="connsiteX148" fmla="*/ 4318114 w 12193149"/>
              <a:gd name="connsiteY148" fmla="*/ 2158289 h 2344739"/>
              <a:gd name="connsiteX149" fmla="*/ 4316258 w 12193149"/>
              <a:gd name="connsiteY149" fmla="*/ 2156948 h 2344739"/>
              <a:gd name="connsiteX150" fmla="*/ 4296292 w 12193149"/>
              <a:gd name="connsiteY150" fmla="*/ 2155069 h 2344739"/>
              <a:gd name="connsiteX151" fmla="*/ 4291212 w 12193149"/>
              <a:gd name="connsiteY151" fmla="*/ 2157986 h 2344739"/>
              <a:gd name="connsiteX152" fmla="*/ 4277290 w 12193149"/>
              <a:gd name="connsiteY152" fmla="*/ 2157740 h 2344739"/>
              <a:gd name="connsiteX153" fmla="*/ 4249265 w 12193149"/>
              <a:gd name="connsiteY153" fmla="*/ 2160064 h 2344739"/>
              <a:gd name="connsiteX154" fmla="*/ 4203199 w 12193149"/>
              <a:gd name="connsiteY154" fmla="*/ 2157269 h 2344739"/>
              <a:gd name="connsiteX155" fmla="*/ 4202893 w 12193149"/>
              <a:gd name="connsiteY155" fmla="*/ 2156010 h 2344739"/>
              <a:gd name="connsiteX156" fmla="*/ 4192396 w 12193149"/>
              <a:gd name="connsiteY156" fmla="*/ 2150376 h 2344739"/>
              <a:gd name="connsiteX157" fmla="*/ 4143893 w 12193149"/>
              <a:gd name="connsiteY157" fmla="*/ 2134511 h 2344739"/>
              <a:gd name="connsiteX158" fmla="*/ 4084245 w 12193149"/>
              <a:gd name="connsiteY158" fmla="*/ 2107978 h 2344739"/>
              <a:gd name="connsiteX159" fmla="*/ 4075694 w 12193149"/>
              <a:gd name="connsiteY159" fmla="*/ 2107143 h 2344739"/>
              <a:gd name="connsiteX160" fmla="*/ 4075575 w 12193149"/>
              <a:gd name="connsiteY160" fmla="*/ 2106844 h 2344739"/>
              <a:gd name="connsiteX161" fmla="*/ 4066658 w 12193149"/>
              <a:gd name="connsiteY161" fmla="*/ 2105400 h 2344739"/>
              <a:gd name="connsiteX162" fmla="*/ 4060102 w 12193149"/>
              <a:gd name="connsiteY162" fmla="*/ 2105618 h 2344739"/>
              <a:gd name="connsiteX163" fmla="*/ 4043512 w 12193149"/>
              <a:gd name="connsiteY163" fmla="*/ 2103997 h 2344739"/>
              <a:gd name="connsiteX164" fmla="*/ 4038145 w 12193149"/>
              <a:gd name="connsiteY164" fmla="*/ 2101563 h 2344739"/>
              <a:gd name="connsiteX165" fmla="*/ 4036511 w 12193149"/>
              <a:gd name="connsiteY165" fmla="*/ 2097896 h 2344739"/>
              <a:gd name="connsiteX166" fmla="*/ 4034926 w 12193149"/>
              <a:gd name="connsiteY166" fmla="*/ 2098131 h 2344739"/>
              <a:gd name="connsiteX167" fmla="*/ 4005686 w 12193149"/>
              <a:gd name="connsiteY167" fmla="*/ 2085563 h 2344739"/>
              <a:gd name="connsiteX168" fmla="*/ 3937994 w 12193149"/>
              <a:gd name="connsiteY168" fmla="*/ 2068106 h 2344739"/>
              <a:gd name="connsiteX169" fmla="*/ 3898423 w 12193149"/>
              <a:gd name="connsiteY169" fmla="*/ 2062451 h 2344739"/>
              <a:gd name="connsiteX170" fmla="*/ 3790908 w 12193149"/>
              <a:gd name="connsiteY170" fmla="*/ 2042213 h 2344739"/>
              <a:gd name="connsiteX171" fmla="*/ 3683661 w 12193149"/>
              <a:gd name="connsiteY171" fmla="*/ 2018290 h 2344739"/>
              <a:gd name="connsiteX172" fmla="*/ 3611183 w 12193149"/>
              <a:gd name="connsiteY172" fmla="*/ 1986019 h 2344739"/>
              <a:gd name="connsiteX173" fmla="*/ 3605003 w 12193149"/>
              <a:gd name="connsiteY173" fmla="*/ 1987381 h 2344739"/>
              <a:gd name="connsiteX174" fmla="*/ 3595884 w 12193149"/>
              <a:gd name="connsiteY174" fmla="*/ 1987545 h 2344739"/>
              <a:gd name="connsiteX175" fmla="*/ 3595649 w 12193149"/>
              <a:gd name="connsiteY175" fmla="*/ 1987276 h 2344739"/>
              <a:gd name="connsiteX176" fmla="*/ 3587126 w 12193149"/>
              <a:gd name="connsiteY176" fmla="*/ 1987966 h 2344739"/>
              <a:gd name="connsiteX177" fmla="*/ 3537283 w 12193149"/>
              <a:gd name="connsiteY177" fmla="*/ 1978267 h 2344739"/>
              <a:gd name="connsiteX178" fmla="*/ 3474371 w 12193149"/>
              <a:gd name="connsiteY178" fmla="*/ 1974606 h 2344739"/>
              <a:gd name="connsiteX179" fmla="*/ 3401876 w 12193149"/>
              <a:gd name="connsiteY179" fmla="*/ 1962558 h 2344739"/>
              <a:gd name="connsiteX180" fmla="*/ 3365036 w 12193149"/>
              <a:gd name="connsiteY180" fmla="*/ 1979510 h 2344739"/>
              <a:gd name="connsiteX181" fmla="*/ 3345174 w 12193149"/>
              <a:gd name="connsiteY181" fmla="*/ 1981192 h 2344739"/>
              <a:gd name="connsiteX182" fmla="*/ 3342846 w 12193149"/>
              <a:gd name="connsiteY182" fmla="*/ 1980217 h 2344739"/>
              <a:gd name="connsiteX183" fmla="*/ 3263504 w 12193149"/>
              <a:gd name="connsiteY183" fmla="*/ 1986094 h 2344739"/>
              <a:gd name="connsiteX184" fmla="*/ 3143704 w 12193149"/>
              <a:gd name="connsiteY184" fmla="*/ 1993869 h 2344739"/>
              <a:gd name="connsiteX185" fmla="*/ 3031439 w 12193149"/>
              <a:gd name="connsiteY185" fmla="*/ 1996512 h 2344739"/>
              <a:gd name="connsiteX186" fmla="*/ 2782717 w 12193149"/>
              <a:gd name="connsiteY186" fmla="*/ 2018333 h 2344739"/>
              <a:gd name="connsiteX187" fmla="*/ 2647675 w 12193149"/>
              <a:gd name="connsiteY187" fmla="*/ 2028869 h 2344739"/>
              <a:gd name="connsiteX188" fmla="*/ 2569176 w 12193149"/>
              <a:gd name="connsiteY188" fmla="*/ 2002628 h 2344739"/>
              <a:gd name="connsiteX189" fmla="*/ 2444403 w 12193149"/>
              <a:gd name="connsiteY189" fmla="*/ 2016529 h 2344739"/>
              <a:gd name="connsiteX190" fmla="*/ 2316260 w 12193149"/>
              <a:gd name="connsiteY190" fmla="*/ 2024996 h 2344739"/>
              <a:gd name="connsiteX191" fmla="*/ 2209726 w 12193149"/>
              <a:gd name="connsiteY191" fmla="*/ 2019763 h 2344739"/>
              <a:gd name="connsiteX192" fmla="*/ 2095813 w 12193149"/>
              <a:gd name="connsiteY192" fmla="*/ 2003052 h 2344739"/>
              <a:gd name="connsiteX193" fmla="*/ 1998504 w 12193149"/>
              <a:gd name="connsiteY193" fmla="*/ 1995032 h 2344739"/>
              <a:gd name="connsiteX194" fmla="*/ 1929320 w 12193149"/>
              <a:gd name="connsiteY194" fmla="*/ 2016977 h 2344739"/>
              <a:gd name="connsiteX195" fmla="*/ 1922798 w 12193149"/>
              <a:gd name="connsiteY195" fmla="*/ 2012146 h 2344739"/>
              <a:gd name="connsiteX196" fmla="*/ 1874228 w 12193149"/>
              <a:gd name="connsiteY196" fmla="*/ 2013741 h 2344739"/>
              <a:gd name="connsiteX197" fmla="*/ 1787803 w 12193149"/>
              <a:gd name="connsiteY197" fmla="*/ 2041363 h 2344739"/>
              <a:gd name="connsiteX198" fmla="*/ 1739352 w 12193149"/>
              <a:gd name="connsiteY198" fmla="*/ 2036312 h 2344739"/>
              <a:gd name="connsiteX199" fmla="*/ 1676219 w 12193149"/>
              <a:gd name="connsiteY199" fmla="*/ 2019963 h 2344739"/>
              <a:gd name="connsiteX200" fmla="*/ 1609817 w 12193149"/>
              <a:gd name="connsiteY200" fmla="*/ 2013066 h 2344739"/>
              <a:gd name="connsiteX201" fmla="*/ 1497258 w 12193149"/>
              <a:gd name="connsiteY201" fmla="*/ 1987476 h 2344739"/>
              <a:gd name="connsiteX202" fmla="*/ 1151127 w 12193149"/>
              <a:gd name="connsiteY202" fmla="*/ 1938041 h 2344739"/>
              <a:gd name="connsiteX203" fmla="*/ 859417 w 12193149"/>
              <a:gd name="connsiteY203" fmla="*/ 1928608 h 2344739"/>
              <a:gd name="connsiteX204" fmla="*/ 838688 w 12193149"/>
              <a:gd name="connsiteY204" fmla="*/ 1929821 h 2344739"/>
              <a:gd name="connsiteX205" fmla="*/ 817957 w 12193149"/>
              <a:gd name="connsiteY205" fmla="*/ 1927857 h 2344739"/>
              <a:gd name="connsiteX206" fmla="*/ 812654 w 12193149"/>
              <a:gd name="connsiteY206" fmla="*/ 1930751 h 2344739"/>
              <a:gd name="connsiteX207" fmla="*/ 721195 w 12193149"/>
              <a:gd name="connsiteY207" fmla="*/ 1929661 h 2344739"/>
              <a:gd name="connsiteX208" fmla="*/ 720890 w 12193149"/>
              <a:gd name="connsiteY208" fmla="*/ 1928399 h 2344739"/>
              <a:gd name="connsiteX209" fmla="*/ 710023 w 12193149"/>
              <a:gd name="connsiteY209" fmla="*/ 1922722 h 2344739"/>
              <a:gd name="connsiteX210" fmla="*/ 597940 w 12193149"/>
              <a:gd name="connsiteY210" fmla="*/ 1879864 h 2344739"/>
              <a:gd name="connsiteX211" fmla="*/ 579683 w 12193149"/>
              <a:gd name="connsiteY211" fmla="*/ 1877212 h 2344739"/>
              <a:gd name="connsiteX212" fmla="*/ 572865 w 12193149"/>
              <a:gd name="connsiteY212" fmla="*/ 1877401 h 2344739"/>
              <a:gd name="connsiteX213" fmla="*/ 446247 w 12193149"/>
              <a:gd name="connsiteY213" fmla="*/ 1839371 h 2344739"/>
              <a:gd name="connsiteX214" fmla="*/ 405163 w 12193149"/>
              <a:gd name="connsiteY214" fmla="*/ 1833548 h 2344739"/>
              <a:gd name="connsiteX215" fmla="*/ 293583 w 12193149"/>
              <a:gd name="connsiteY215" fmla="*/ 1812852 h 2344739"/>
              <a:gd name="connsiteX216" fmla="*/ 119529 w 12193149"/>
              <a:gd name="connsiteY216" fmla="*/ 1761047 h 2344739"/>
              <a:gd name="connsiteX217" fmla="*/ 16674 w 12193149"/>
              <a:gd name="connsiteY217" fmla="*/ 1758191 h 2344739"/>
              <a:gd name="connsiteX218" fmla="*/ 1150 w 12193149"/>
              <a:gd name="connsiteY218" fmla="*/ 1752722 h 2344739"/>
              <a:gd name="connsiteX219" fmla="*/ 1148 w 12193149"/>
              <a:gd name="connsiteY219" fmla="*/ 222213 h 2344739"/>
              <a:gd name="connsiteX220" fmla="*/ 1148 w 12193149"/>
              <a:gd name="connsiteY220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749767 w 12193149"/>
              <a:gd name="connsiteY23" fmla="*/ 872002 h 2344739"/>
              <a:gd name="connsiteX24" fmla="*/ 11590693 w 12193149"/>
              <a:gd name="connsiteY24" fmla="*/ 963777 h 2344739"/>
              <a:gd name="connsiteX25" fmla="*/ 11506817 w 12193149"/>
              <a:gd name="connsiteY25" fmla="*/ 1033623 h 2344739"/>
              <a:gd name="connsiteX26" fmla="*/ 11280332 w 12193149"/>
              <a:gd name="connsiteY26" fmla="*/ 1223571 h 2344739"/>
              <a:gd name="connsiteX27" fmla="*/ 11228309 w 12193149"/>
              <a:gd name="connsiteY27" fmla="*/ 1276236 h 2344739"/>
              <a:gd name="connsiteX28" fmla="*/ 11218087 w 12193149"/>
              <a:gd name="connsiteY28" fmla="*/ 1275961 h 2344739"/>
              <a:gd name="connsiteX29" fmla="*/ 11217184 w 12193149"/>
              <a:gd name="connsiteY29" fmla="*/ 1275018 h 2344739"/>
              <a:gd name="connsiteX30" fmla="*/ 11188885 w 12193149"/>
              <a:gd name="connsiteY30" fmla="*/ 1292383 h 2344739"/>
              <a:gd name="connsiteX31" fmla="*/ 11184501 w 12193149"/>
              <a:gd name="connsiteY31" fmla="*/ 1292525 h 2344739"/>
              <a:gd name="connsiteX32" fmla="*/ 11166854 w 12193149"/>
              <a:gd name="connsiteY32" fmla="*/ 1306612 h 2344739"/>
              <a:gd name="connsiteX33" fmla="*/ 11157311 w 12193149"/>
              <a:gd name="connsiteY33" fmla="*/ 1312414 h 2344739"/>
              <a:gd name="connsiteX34" fmla="*/ 11155496 w 12193149"/>
              <a:gd name="connsiteY34" fmla="*/ 1317097 h 2344739"/>
              <a:gd name="connsiteX35" fmla="*/ 11140961 w 12193149"/>
              <a:gd name="connsiteY35" fmla="*/ 1324115 h 2344739"/>
              <a:gd name="connsiteX36" fmla="*/ 11138961 w 12193149"/>
              <a:gd name="connsiteY36" fmla="*/ 1323772 h 2344739"/>
              <a:gd name="connsiteX37" fmla="*/ 11128208 w 12193149"/>
              <a:gd name="connsiteY37" fmla="*/ 1333832 h 2344739"/>
              <a:gd name="connsiteX38" fmla="*/ 11120691 w 12193149"/>
              <a:gd name="connsiteY38" fmla="*/ 1347424 h 2344739"/>
              <a:gd name="connsiteX39" fmla="*/ 10894683 w 12193149"/>
              <a:gd name="connsiteY39" fmla="*/ 1473399 h 2344739"/>
              <a:gd name="connsiteX40" fmla="*/ 10773300 w 12193149"/>
              <a:gd name="connsiteY40" fmla="*/ 1523191 h 2344739"/>
              <a:gd name="connsiteX41" fmla="*/ 10627668 w 12193149"/>
              <a:gd name="connsiteY41" fmla="*/ 1559229 h 2344739"/>
              <a:gd name="connsiteX42" fmla="*/ 10581895 w 12193149"/>
              <a:gd name="connsiteY42" fmla="*/ 1568689 h 2344739"/>
              <a:gd name="connsiteX43" fmla="*/ 10547790 w 12193149"/>
              <a:gd name="connsiteY43" fmla="*/ 1598423 h 2344739"/>
              <a:gd name="connsiteX44" fmla="*/ 10529643 w 12193149"/>
              <a:gd name="connsiteY44" fmla="*/ 1596907 h 2344739"/>
              <a:gd name="connsiteX45" fmla="*/ 10526446 w 12193149"/>
              <a:gd name="connsiteY45" fmla="*/ 1596411 h 2344739"/>
              <a:gd name="connsiteX46" fmla="*/ 10515129 w 12193149"/>
              <a:gd name="connsiteY46" fmla="*/ 1599537 h 2344739"/>
              <a:gd name="connsiteX47" fmla="*/ 10491735 w 12193149"/>
              <a:gd name="connsiteY47" fmla="*/ 1594156 h 2344739"/>
              <a:gd name="connsiteX48" fmla="*/ 10471418 w 12193149"/>
              <a:gd name="connsiteY48" fmla="*/ 1601693 h 2344739"/>
              <a:gd name="connsiteX49" fmla="*/ 10377042 w 12193149"/>
              <a:gd name="connsiteY49" fmla="*/ 1644598 h 2344739"/>
              <a:gd name="connsiteX50" fmla="*/ 10319338 w 12193149"/>
              <a:gd name="connsiteY50" fmla="*/ 1666221 h 2344739"/>
              <a:gd name="connsiteX51" fmla="*/ 10295467 w 12193149"/>
              <a:gd name="connsiteY51" fmla="*/ 1668079 h 2344739"/>
              <a:gd name="connsiteX52" fmla="*/ 10263443 w 12193149"/>
              <a:gd name="connsiteY52" fmla="*/ 1674948 h 2344739"/>
              <a:gd name="connsiteX53" fmla="*/ 10205418 w 12193149"/>
              <a:gd name="connsiteY53" fmla="*/ 1682149 h 2344739"/>
              <a:gd name="connsiteX54" fmla="*/ 10177759 w 12193149"/>
              <a:gd name="connsiteY54" fmla="*/ 1692943 h 2344739"/>
              <a:gd name="connsiteX55" fmla="*/ 10165070 w 12193149"/>
              <a:gd name="connsiteY55" fmla="*/ 1693739 h 2344739"/>
              <a:gd name="connsiteX56" fmla="*/ 10156308 w 12193149"/>
              <a:gd name="connsiteY56" fmla="*/ 1707487 h 2344739"/>
              <a:gd name="connsiteX57" fmla="*/ 10118267 w 12193149"/>
              <a:gd name="connsiteY57" fmla="*/ 1731142 h 2344739"/>
              <a:gd name="connsiteX58" fmla="*/ 10083317 w 12193149"/>
              <a:gd name="connsiteY58" fmla="*/ 1743296 h 2344739"/>
              <a:gd name="connsiteX59" fmla="*/ 10040388 w 12193149"/>
              <a:gd name="connsiteY59" fmla="*/ 1741632 h 2344739"/>
              <a:gd name="connsiteX60" fmla="*/ 9961167 w 12193149"/>
              <a:gd name="connsiteY60" fmla="*/ 1757147 h 2344739"/>
              <a:gd name="connsiteX61" fmla="*/ 9848940 w 12193149"/>
              <a:gd name="connsiteY61" fmla="*/ 1763915 h 2344739"/>
              <a:gd name="connsiteX62" fmla="*/ 9729457 w 12193149"/>
              <a:gd name="connsiteY62" fmla="*/ 1784122 h 2344739"/>
              <a:gd name="connsiteX63" fmla="*/ 9613704 w 12193149"/>
              <a:gd name="connsiteY63" fmla="*/ 1812371 h 2344739"/>
              <a:gd name="connsiteX64" fmla="*/ 9338590 w 12193149"/>
              <a:gd name="connsiteY64" fmla="*/ 1869293 h 2344739"/>
              <a:gd name="connsiteX65" fmla="*/ 9232518 w 12193149"/>
              <a:gd name="connsiteY65" fmla="*/ 1893149 h 2344739"/>
              <a:gd name="connsiteX66" fmla="*/ 9156690 w 12193149"/>
              <a:gd name="connsiteY66" fmla="*/ 1903228 h 2344739"/>
              <a:gd name="connsiteX67" fmla="*/ 9054601 w 12193149"/>
              <a:gd name="connsiteY67" fmla="*/ 1910755 h 2344739"/>
              <a:gd name="connsiteX68" fmla="*/ 9006634 w 12193149"/>
              <a:gd name="connsiteY68" fmla="*/ 1914040 h 2344739"/>
              <a:gd name="connsiteX69" fmla="*/ 9006349 w 12193149"/>
              <a:gd name="connsiteY69" fmla="*/ 1913800 h 2344739"/>
              <a:gd name="connsiteX70" fmla="*/ 8997380 w 12193149"/>
              <a:gd name="connsiteY70" fmla="*/ 1915011 h 2344739"/>
              <a:gd name="connsiteX71" fmla="*/ 8991542 w 12193149"/>
              <a:gd name="connsiteY71" fmla="*/ 1917072 h 2344739"/>
              <a:gd name="connsiteX72" fmla="*/ 8975485 w 12193149"/>
              <a:gd name="connsiteY72" fmla="*/ 1920298 h 2344739"/>
              <a:gd name="connsiteX73" fmla="*/ 8969159 w 12193149"/>
              <a:gd name="connsiteY73" fmla="*/ 1919598 h 2344739"/>
              <a:gd name="connsiteX74" fmla="*/ 8964196 w 12193149"/>
              <a:gd name="connsiteY74" fmla="*/ 1917373 h 2344739"/>
              <a:gd name="connsiteX75" fmla="*/ 8930136 w 12193149"/>
              <a:gd name="connsiteY75" fmla="*/ 1914185 h 2344739"/>
              <a:gd name="connsiteX76" fmla="*/ 8753592 w 12193149"/>
              <a:gd name="connsiteY76" fmla="*/ 1933417 h 2344739"/>
              <a:gd name="connsiteX77" fmla="*/ 8708995 w 12193149"/>
              <a:gd name="connsiteY77" fmla="*/ 1935518 h 2344739"/>
              <a:gd name="connsiteX78" fmla="*/ 8597219 w 12193149"/>
              <a:gd name="connsiteY78" fmla="*/ 1944090 h 2344739"/>
              <a:gd name="connsiteX79" fmla="*/ 8526378 w 12193149"/>
              <a:gd name="connsiteY79" fmla="*/ 1929248 h 2344739"/>
              <a:gd name="connsiteX80" fmla="*/ 8512131 w 12193149"/>
              <a:gd name="connsiteY80" fmla="*/ 1935163 h 2344739"/>
              <a:gd name="connsiteX81" fmla="*/ 8507315 w 12193149"/>
              <a:gd name="connsiteY81" fmla="*/ 1938164 h 2344739"/>
              <a:gd name="connsiteX82" fmla="*/ 8499116 w 12193149"/>
              <a:gd name="connsiteY82" fmla="*/ 1940902 h 2344739"/>
              <a:gd name="connsiteX83" fmla="*/ 8498742 w 12193149"/>
              <a:gd name="connsiteY83" fmla="*/ 1940723 h 2344739"/>
              <a:gd name="connsiteX84" fmla="*/ 8491397 w 12193149"/>
              <a:gd name="connsiteY84" fmla="*/ 1943773 h 2344739"/>
              <a:gd name="connsiteX85" fmla="*/ 8368330 w 12193149"/>
              <a:gd name="connsiteY85" fmla="*/ 1957815 h 2344739"/>
              <a:gd name="connsiteX86" fmla="*/ 8354947 w 12193149"/>
              <a:gd name="connsiteY86" fmla="*/ 1958009 h 2344739"/>
              <a:gd name="connsiteX87" fmla="*/ 8321252 w 12193149"/>
              <a:gd name="connsiteY87" fmla="*/ 1974587 h 2344739"/>
              <a:gd name="connsiteX88" fmla="*/ 8315581 w 12193149"/>
              <a:gd name="connsiteY88" fmla="*/ 1974913 h 2344739"/>
              <a:gd name="connsiteX89" fmla="*/ 8296322 w 12193149"/>
              <a:gd name="connsiteY89" fmla="*/ 1988808 h 2344739"/>
              <a:gd name="connsiteX90" fmla="*/ 8285424 w 12193149"/>
              <a:gd name="connsiteY90" fmla="*/ 1994631 h 2344739"/>
              <a:gd name="connsiteX91" fmla="*/ 8284298 w 12193149"/>
              <a:gd name="connsiteY91" fmla="*/ 1999074 h 2344739"/>
              <a:gd name="connsiteX92" fmla="*/ 8267224 w 12193149"/>
              <a:gd name="connsiteY92" fmla="*/ 2006249 h 2344739"/>
              <a:gd name="connsiteX93" fmla="*/ 8264525 w 12193149"/>
              <a:gd name="connsiteY93" fmla="*/ 2006019 h 2344739"/>
              <a:gd name="connsiteX94" fmla="*/ 8253181 w 12193149"/>
              <a:gd name="connsiteY94" fmla="*/ 2015862 h 2344739"/>
              <a:gd name="connsiteX95" fmla="*/ 8246982 w 12193149"/>
              <a:gd name="connsiteY95" fmla="*/ 2028854 h 2344739"/>
              <a:gd name="connsiteX96" fmla="*/ 8091420 w 12193149"/>
              <a:gd name="connsiteY96" fmla="*/ 2075015 h 2344739"/>
              <a:gd name="connsiteX97" fmla="*/ 7906555 w 12193149"/>
              <a:gd name="connsiteY97" fmla="*/ 2116988 h 2344739"/>
              <a:gd name="connsiteX98" fmla="*/ 7719893 w 12193149"/>
              <a:gd name="connsiteY98" fmla="*/ 2142703 h 2344739"/>
              <a:gd name="connsiteX99" fmla="*/ 7615495 w 12193149"/>
              <a:gd name="connsiteY99" fmla="*/ 2139232 h 2344739"/>
              <a:gd name="connsiteX100" fmla="*/ 7528691 w 12193149"/>
              <a:gd name="connsiteY100" fmla="*/ 2145060 h 2344739"/>
              <a:gd name="connsiteX101" fmla="*/ 7520719 w 12193149"/>
              <a:gd name="connsiteY101" fmla="*/ 2147613 h 2344739"/>
              <a:gd name="connsiteX102" fmla="*/ 7508559 w 12193149"/>
              <a:gd name="connsiteY102" fmla="*/ 2148948 h 2344739"/>
              <a:gd name="connsiteX103" fmla="*/ 7508188 w 12193149"/>
              <a:gd name="connsiteY103" fmla="*/ 2148621 h 2344739"/>
              <a:gd name="connsiteX104" fmla="*/ 7496943 w 12193149"/>
              <a:gd name="connsiteY104" fmla="*/ 2150573 h 2344739"/>
              <a:gd name="connsiteX105" fmla="*/ 7219707 w 12193149"/>
              <a:gd name="connsiteY105" fmla="*/ 2156680 h 2344739"/>
              <a:gd name="connsiteX106" fmla="*/ 7202249 w 12193149"/>
              <a:gd name="connsiteY106" fmla="*/ 2161230 h 2344739"/>
              <a:gd name="connsiteX107" fmla="*/ 7198152 w 12193149"/>
              <a:gd name="connsiteY107" fmla="*/ 2166588 h 2344739"/>
              <a:gd name="connsiteX108" fmla="*/ 7171956 w 12193149"/>
              <a:gd name="connsiteY108" fmla="*/ 2171236 h 2344739"/>
              <a:gd name="connsiteX109" fmla="*/ 7098136 w 12193149"/>
              <a:gd name="connsiteY109" fmla="*/ 2183464 h 2344739"/>
              <a:gd name="connsiteX110" fmla="*/ 7019644 w 12193149"/>
              <a:gd name="connsiteY110" fmla="*/ 2183090 h 2344739"/>
              <a:gd name="connsiteX111" fmla="*/ 6905294 w 12193149"/>
              <a:gd name="connsiteY111" fmla="*/ 2212596 h 2344739"/>
              <a:gd name="connsiteX112" fmla="*/ 6709370 w 12193149"/>
              <a:gd name="connsiteY112" fmla="*/ 2240551 h 2344739"/>
              <a:gd name="connsiteX113" fmla="*/ 6550602 w 12193149"/>
              <a:gd name="connsiteY113" fmla="*/ 2269327 h 2344739"/>
              <a:gd name="connsiteX114" fmla="*/ 6318708 w 12193149"/>
              <a:gd name="connsiteY114" fmla="*/ 2316127 h 2344739"/>
              <a:gd name="connsiteX115" fmla="*/ 6169822 w 12193149"/>
              <a:gd name="connsiteY115" fmla="*/ 2318214 h 2344739"/>
              <a:gd name="connsiteX116" fmla="*/ 6074996 w 12193149"/>
              <a:gd name="connsiteY116" fmla="*/ 2338676 h 2344739"/>
              <a:gd name="connsiteX117" fmla="*/ 6069677 w 12193149"/>
              <a:gd name="connsiteY117" fmla="*/ 2337139 h 2344739"/>
              <a:gd name="connsiteX118" fmla="*/ 6049786 w 12193149"/>
              <a:gd name="connsiteY118" fmla="*/ 2337822 h 2344739"/>
              <a:gd name="connsiteX119" fmla="*/ 6042433 w 12193149"/>
              <a:gd name="connsiteY119" fmla="*/ 2329473 h 2344739"/>
              <a:gd name="connsiteX120" fmla="*/ 6011238 w 12193149"/>
              <a:gd name="connsiteY120" fmla="*/ 2324380 h 2344739"/>
              <a:gd name="connsiteX121" fmla="*/ 5958523 w 12193149"/>
              <a:gd name="connsiteY121" fmla="*/ 2328024 h 2344739"/>
              <a:gd name="connsiteX122" fmla="*/ 5760067 w 12193149"/>
              <a:gd name="connsiteY122" fmla="*/ 2343716 h 2344739"/>
              <a:gd name="connsiteX123" fmla="*/ 5628108 w 12193149"/>
              <a:gd name="connsiteY123" fmla="*/ 2344739 h 2344739"/>
              <a:gd name="connsiteX124" fmla="*/ 5472054 w 12193149"/>
              <a:gd name="connsiteY124" fmla="*/ 2330719 h 2344739"/>
              <a:gd name="connsiteX125" fmla="*/ 5433909 w 12193149"/>
              <a:gd name="connsiteY125" fmla="*/ 2319466 h 2344739"/>
              <a:gd name="connsiteX126" fmla="*/ 5382817 w 12193149"/>
              <a:gd name="connsiteY126" fmla="*/ 2301764 h 2344739"/>
              <a:gd name="connsiteX127" fmla="*/ 5262912 w 12193149"/>
              <a:gd name="connsiteY127" fmla="*/ 2281347 h 2344739"/>
              <a:gd name="connsiteX128" fmla="*/ 5224109 w 12193149"/>
              <a:gd name="connsiteY128" fmla="*/ 2270223 h 2344739"/>
              <a:gd name="connsiteX129" fmla="*/ 5175808 w 12193149"/>
              <a:gd name="connsiteY129" fmla="*/ 2267233 h 2344739"/>
              <a:gd name="connsiteX130" fmla="*/ 5157702 w 12193149"/>
              <a:gd name="connsiteY130" fmla="*/ 2260010 h 2344739"/>
              <a:gd name="connsiteX131" fmla="*/ 5143747 w 12193149"/>
              <a:gd name="connsiteY131" fmla="*/ 2256610 h 2344739"/>
              <a:gd name="connsiteX132" fmla="*/ 5140744 w 12193149"/>
              <a:gd name="connsiteY132" fmla="*/ 2254509 h 2344739"/>
              <a:gd name="connsiteX133" fmla="*/ 5122807 w 12193149"/>
              <a:gd name="connsiteY133" fmla="*/ 2243656 h 2344739"/>
              <a:gd name="connsiteX134" fmla="*/ 5066938 w 12193149"/>
              <a:gd name="connsiteY134" fmla="*/ 2250227 h 2344739"/>
              <a:gd name="connsiteX135" fmla="*/ 5012662 w 12193149"/>
              <a:gd name="connsiteY135" fmla="*/ 2233846 h 2344739"/>
              <a:gd name="connsiteX136" fmla="*/ 4841589 w 12193149"/>
              <a:gd name="connsiteY136" fmla="*/ 2209829 h 2344739"/>
              <a:gd name="connsiteX137" fmla="*/ 4763595 w 12193149"/>
              <a:gd name="connsiteY137" fmla="*/ 2182061 h 2344739"/>
              <a:gd name="connsiteX138" fmla="*/ 4724334 w 12193149"/>
              <a:gd name="connsiteY138" fmla="*/ 2173047 h 2344739"/>
              <a:gd name="connsiteX139" fmla="*/ 4722324 w 12193149"/>
              <a:gd name="connsiteY139" fmla="*/ 2172298 h 2344739"/>
              <a:gd name="connsiteX140" fmla="*/ 4723259 w 12193149"/>
              <a:gd name="connsiteY140" fmla="*/ 2172087 h 2344739"/>
              <a:gd name="connsiteX141" fmla="*/ 4718350 w 12193149"/>
              <a:gd name="connsiteY141" fmla="*/ 2170817 h 2344739"/>
              <a:gd name="connsiteX142" fmla="*/ 4722324 w 12193149"/>
              <a:gd name="connsiteY142" fmla="*/ 2172298 h 2344739"/>
              <a:gd name="connsiteX143" fmla="*/ 4716674 w 12193149"/>
              <a:gd name="connsiteY143" fmla="*/ 2173573 h 2344739"/>
              <a:gd name="connsiteX144" fmla="*/ 4516962 w 12193149"/>
              <a:gd name="connsiteY144" fmla="*/ 2163671 h 2344739"/>
              <a:gd name="connsiteX145" fmla="*/ 4429691 w 12193149"/>
              <a:gd name="connsiteY145" fmla="*/ 2153020 h 2344739"/>
              <a:gd name="connsiteX146" fmla="*/ 4364023 w 12193149"/>
              <a:gd name="connsiteY146" fmla="*/ 2151674 h 2344739"/>
              <a:gd name="connsiteX147" fmla="*/ 4318114 w 12193149"/>
              <a:gd name="connsiteY147" fmla="*/ 2158289 h 2344739"/>
              <a:gd name="connsiteX148" fmla="*/ 4316258 w 12193149"/>
              <a:gd name="connsiteY148" fmla="*/ 2156948 h 2344739"/>
              <a:gd name="connsiteX149" fmla="*/ 4296292 w 12193149"/>
              <a:gd name="connsiteY149" fmla="*/ 2155069 h 2344739"/>
              <a:gd name="connsiteX150" fmla="*/ 4291212 w 12193149"/>
              <a:gd name="connsiteY150" fmla="*/ 2157986 h 2344739"/>
              <a:gd name="connsiteX151" fmla="*/ 4277290 w 12193149"/>
              <a:gd name="connsiteY151" fmla="*/ 2157740 h 2344739"/>
              <a:gd name="connsiteX152" fmla="*/ 4249265 w 12193149"/>
              <a:gd name="connsiteY152" fmla="*/ 2160064 h 2344739"/>
              <a:gd name="connsiteX153" fmla="*/ 4203199 w 12193149"/>
              <a:gd name="connsiteY153" fmla="*/ 2157269 h 2344739"/>
              <a:gd name="connsiteX154" fmla="*/ 4202893 w 12193149"/>
              <a:gd name="connsiteY154" fmla="*/ 2156010 h 2344739"/>
              <a:gd name="connsiteX155" fmla="*/ 4192396 w 12193149"/>
              <a:gd name="connsiteY155" fmla="*/ 2150376 h 2344739"/>
              <a:gd name="connsiteX156" fmla="*/ 4143893 w 12193149"/>
              <a:gd name="connsiteY156" fmla="*/ 2134511 h 2344739"/>
              <a:gd name="connsiteX157" fmla="*/ 4084245 w 12193149"/>
              <a:gd name="connsiteY157" fmla="*/ 2107978 h 2344739"/>
              <a:gd name="connsiteX158" fmla="*/ 4075694 w 12193149"/>
              <a:gd name="connsiteY158" fmla="*/ 2107143 h 2344739"/>
              <a:gd name="connsiteX159" fmla="*/ 4075575 w 12193149"/>
              <a:gd name="connsiteY159" fmla="*/ 2106844 h 2344739"/>
              <a:gd name="connsiteX160" fmla="*/ 4066658 w 12193149"/>
              <a:gd name="connsiteY160" fmla="*/ 2105400 h 2344739"/>
              <a:gd name="connsiteX161" fmla="*/ 4060102 w 12193149"/>
              <a:gd name="connsiteY161" fmla="*/ 2105618 h 2344739"/>
              <a:gd name="connsiteX162" fmla="*/ 4043512 w 12193149"/>
              <a:gd name="connsiteY162" fmla="*/ 2103997 h 2344739"/>
              <a:gd name="connsiteX163" fmla="*/ 4038145 w 12193149"/>
              <a:gd name="connsiteY163" fmla="*/ 2101563 h 2344739"/>
              <a:gd name="connsiteX164" fmla="*/ 4036511 w 12193149"/>
              <a:gd name="connsiteY164" fmla="*/ 2097896 h 2344739"/>
              <a:gd name="connsiteX165" fmla="*/ 4034926 w 12193149"/>
              <a:gd name="connsiteY165" fmla="*/ 2098131 h 2344739"/>
              <a:gd name="connsiteX166" fmla="*/ 4005686 w 12193149"/>
              <a:gd name="connsiteY166" fmla="*/ 2085563 h 2344739"/>
              <a:gd name="connsiteX167" fmla="*/ 3937994 w 12193149"/>
              <a:gd name="connsiteY167" fmla="*/ 2068106 h 2344739"/>
              <a:gd name="connsiteX168" fmla="*/ 3898423 w 12193149"/>
              <a:gd name="connsiteY168" fmla="*/ 2062451 h 2344739"/>
              <a:gd name="connsiteX169" fmla="*/ 3790908 w 12193149"/>
              <a:gd name="connsiteY169" fmla="*/ 2042213 h 2344739"/>
              <a:gd name="connsiteX170" fmla="*/ 3683661 w 12193149"/>
              <a:gd name="connsiteY170" fmla="*/ 2018290 h 2344739"/>
              <a:gd name="connsiteX171" fmla="*/ 3611183 w 12193149"/>
              <a:gd name="connsiteY171" fmla="*/ 1986019 h 2344739"/>
              <a:gd name="connsiteX172" fmla="*/ 3605003 w 12193149"/>
              <a:gd name="connsiteY172" fmla="*/ 1987381 h 2344739"/>
              <a:gd name="connsiteX173" fmla="*/ 3595884 w 12193149"/>
              <a:gd name="connsiteY173" fmla="*/ 1987545 h 2344739"/>
              <a:gd name="connsiteX174" fmla="*/ 3595649 w 12193149"/>
              <a:gd name="connsiteY174" fmla="*/ 1987276 h 2344739"/>
              <a:gd name="connsiteX175" fmla="*/ 3587126 w 12193149"/>
              <a:gd name="connsiteY175" fmla="*/ 1987966 h 2344739"/>
              <a:gd name="connsiteX176" fmla="*/ 3537283 w 12193149"/>
              <a:gd name="connsiteY176" fmla="*/ 1978267 h 2344739"/>
              <a:gd name="connsiteX177" fmla="*/ 3474371 w 12193149"/>
              <a:gd name="connsiteY177" fmla="*/ 1974606 h 2344739"/>
              <a:gd name="connsiteX178" fmla="*/ 3401876 w 12193149"/>
              <a:gd name="connsiteY178" fmla="*/ 1962558 h 2344739"/>
              <a:gd name="connsiteX179" fmla="*/ 3365036 w 12193149"/>
              <a:gd name="connsiteY179" fmla="*/ 1979510 h 2344739"/>
              <a:gd name="connsiteX180" fmla="*/ 3345174 w 12193149"/>
              <a:gd name="connsiteY180" fmla="*/ 1981192 h 2344739"/>
              <a:gd name="connsiteX181" fmla="*/ 3342846 w 12193149"/>
              <a:gd name="connsiteY181" fmla="*/ 1980217 h 2344739"/>
              <a:gd name="connsiteX182" fmla="*/ 3263504 w 12193149"/>
              <a:gd name="connsiteY182" fmla="*/ 1986094 h 2344739"/>
              <a:gd name="connsiteX183" fmla="*/ 3143704 w 12193149"/>
              <a:gd name="connsiteY183" fmla="*/ 1993869 h 2344739"/>
              <a:gd name="connsiteX184" fmla="*/ 3031439 w 12193149"/>
              <a:gd name="connsiteY184" fmla="*/ 1996512 h 2344739"/>
              <a:gd name="connsiteX185" fmla="*/ 2782717 w 12193149"/>
              <a:gd name="connsiteY185" fmla="*/ 2018333 h 2344739"/>
              <a:gd name="connsiteX186" fmla="*/ 2647675 w 12193149"/>
              <a:gd name="connsiteY186" fmla="*/ 2028869 h 2344739"/>
              <a:gd name="connsiteX187" fmla="*/ 2569176 w 12193149"/>
              <a:gd name="connsiteY187" fmla="*/ 2002628 h 2344739"/>
              <a:gd name="connsiteX188" fmla="*/ 2444403 w 12193149"/>
              <a:gd name="connsiteY188" fmla="*/ 2016529 h 2344739"/>
              <a:gd name="connsiteX189" fmla="*/ 2316260 w 12193149"/>
              <a:gd name="connsiteY189" fmla="*/ 2024996 h 2344739"/>
              <a:gd name="connsiteX190" fmla="*/ 2209726 w 12193149"/>
              <a:gd name="connsiteY190" fmla="*/ 2019763 h 2344739"/>
              <a:gd name="connsiteX191" fmla="*/ 2095813 w 12193149"/>
              <a:gd name="connsiteY191" fmla="*/ 2003052 h 2344739"/>
              <a:gd name="connsiteX192" fmla="*/ 1998504 w 12193149"/>
              <a:gd name="connsiteY192" fmla="*/ 1995032 h 2344739"/>
              <a:gd name="connsiteX193" fmla="*/ 1929320 w 12193149"/>
              <a:gd name="connsiteY193" fmla="*/ 2016977 h 2344739"/>
              <a:gd name="connsiteX194" fmla="*/ 1922798 w 12193149"/>
              <a:gd name="connsiteY194" fmla="*/ 2012146 h 2344739"/>
              <a:gd name="connsiteX195" fmla="*/ 1874228 w 12193149"/>
              <a:gd name="connsiteY195" fmla="*/ 2013741 h 2344739"/>
              <a:gd name="connsiteX196" fmla="*/ 1787803 w 12193149"/>
              <a:gd name="connsiteY196" fmla="*/ 2041363 h 2344739"/>
              <a:gd name="connsiteX197" fmla="*/ 1739352 w 12193149"/>
              <a:gd name="connsiteY197" fmla="*/ 2036312 h 2344739"/>
              <a:gd name="connsiteX198" fmla="*/ 1676219 w 12193149"/>
              <a:gd name="connsiteY198" fmla="*/ 2019963 h 2344739"/>
              <a:gd name="connsiteX199" fmla="*/ 1609817 w 12193149"/>
              <a:gd name="connsiteY199" fmla="*/ 2013066 h 2344739"/>
              <a:gd name="connsiteX200" fmla="*/ 1497258 w 12193149"/>
              <a:gd name="connsiteY200" fmla="*/ 1987476 h 2344739"/>
              <a:gd name="connsiteX201" fmla="*/ 1151127 w 12193149"/>
              <a:gd name="connsiteY201" fmla="*/ 1938041 h 2344739"/>
              <a:gd name="connsiteX202" fmla="*/ 859417 w 12193149"/>
              <a:gd name="connsiteY202" fmla="*/ 1928608 h 2344739"/>
              <a:gd name="connsiteX203" fmla="*/ 838688 w 12193149"/>
              <a:gd name="connsiteY203" fmla="*/ 1929821 h 2344739"/>
              <a:gd name="connsiteX204" fmla="*/ 817957 w 12193149"/>
              <a:gd name="connsiteY204" fmla="*/ 1927857 h 2344739"/>
              <a:gd name="connsiteX205" fmla="*/ 812654 w 12193149"/>
              <a:gd name="connsiteY205" fmla="*/ 1930751 h 2344739"/>
              <a:gd name="connsiteX206" fmla="*/ 721195 w 12193149"/>
              <a:gd name="connsiteY206" fmla="*/ 1929661 h 2344739"/>
              <a:gd name="connsiteX207" fmla="*/ 720890 w 12193149"/>
              <a:gd name="connsiteY207" fmla="*/ 1928399 h 2344739"/>
              <a:gd name="connsiteX208" fmla="*/ 710023 w 12193149"/>
              <a:gd name="connsiteY208" fmla="*/ 1922722 h 2344739"/>
              <a:gd name="connsiteX209" fmla="*/ 597940 w 12193149"/>
              <a:gd name="connsiteY209" fmla="*/ 1879864 h 2344739"/>
              <a:gd name="connsiteX210" fmla="*/ 579683 w 12193149"/>
              <a:gd name="connsiteY210" fmla="*/ 1877212 h 2344739"/>
              <a:gd name="connsiteX211" fmla="*/ 572865 w 12193149"/>
              <a:gd name="connsiteY211" fmla="*/ 1877401 h 2344739"/>
              <a:gd name="connsiteX212" fmla="*/ 446247 w 12193149"/>
              <a:gd name="connsiteY212" fmla="*/ 1839371 h 2344739"/>
              <a:gd name="connsiteX213" fmla="*/ 405163 w 12193149"/>
              <a:gd name="connsiteY213" fmla="*/ 1833548 h 2344739"/>
              <a:gd name="connsiteX214" fmla="*/ 293583 w 12193149"/>
              <a:gd name="connsiteY214" fmla="*/ 1812852 h 2344739"/>
              <a:gd name="connsiteX215" fmla="*/ 119529 w 12193149"/>
              <a:gd name="connsiteY215" fmla="*/ 1761047 h 2344739"/>
              <a:gd name="connsiteX216" fmla="*/ 16674 w 12193149"/>
              <a:gd name="connsiteY216" fmla="*/ 1758191 h 2344739"/>
              <a:gd name="connsiteX217" fmla="*/ 1150 w 12193149"/>
              <a:gd name="connsiteY217" fmla="*/ 1752722 h 2344739"/>
              <a:gd name="connsiteX218" fmla="*/ 1148 w 12193149"/>
              <a:gd name="connsiteY218" fmla="*/ 222213 h 2344739"/>
              <a:gd name="connsiteX219" fmla="*/ 1148 w 12193149"/>
              <a:gd name="connsiteY219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8 w 12193149"/>
              <a:gd name="connsiteY3" fmla="*/ 389190 h 2344739"/>
              <a:gd name="connsiteX4" fmla="*/ 12193149 w 12193149"/>
              <a:gd name="connsiteY4" fmla="*/ 579739 h 2344739"/>
              <a:gd name="connsiteX5" fmla="*/ 12185986 w 12193149"/>
              <a:gd name="connsiteY5" fmla="*/ 584189 h 2344739"/>
              <a:gd name="connsiteX6" fmla="*/ 12156363 w 12193149"/>
              <a:gd name="connsiteY6" fmla="*/ 597366 h 2344739"/>
              <a:gd name="connsiteX7" fmla="*/ 12139215 w 12193149"/>
              <a:gd name="connsiteY7" fmla="*/ 623179 h 2344739"/>
              <a:gd name="connsiteX8" fmla="*/ 12126327 w 12193149"/>
              <a:gd name="connsiteY8" fmla="*/ 624690 h 2344739"/>
              <a:gd name="connsiteX9" fmla="*/ 12124007 w 12193149"/>
              <a:gd name="connsiteY9" fmla="*/ 624794 h 2344739"/>
              <a:gd name="connsiteX10" fmla="*/ 12116854 w 12193149"/>
              <a:gd name="connsiteY10" fmla="*/ 628608 h 2344739"/>
              <a:gd name="connsiteX11" fmla="*/ 12099497 w 12193149"/>
              <a:gd name="connsiteY11" fmla="*/ 628139 h 2344739"/>
              <a:gd name="connsiteX12" fmla="*/ 12087073 w 12193149"/>
              <a:gd name="connsiteY12" fmla="*/ 636341 h 2344739"/>
              <a:gd name="connsiteX13" fmla="*/ 12031073 w 12193149"/>
              <a:gd name="connsiteY13" fmla="*/ 680009 h 2344739"/>
              <a:gd name="connsiteX14" fmla="*/ 11995833 w 12193149"/>
              <a:gd name="connsiteY14" fmla="*/ 703458 h 2344739"/>
              <a:gd name="connsiteX15" fmla="*/ 11979717 w 12193149"/>
              <a:gd name="connsiteY15" fmla="*/ 708161 h 2344739"/>
              <a:gd name="connsiteX16" fmla="*/ 11959046 w 12193149"/>
              <a:gd name="connsiteY16" fmla="*/ 717558 h 2344739"/>
              <a:gd name="connsiteX17" fmla="*/ 11920454 w 12193149"/>
              <a:gd name="connsiteY17" fmla="*/ 730883 h 2344739"/>
              <a:gd name="connsiteX18" fmla="*/ 11903656 w 12193149"/>
              <a:gd name="connsiteY18" fmla="*/ 742426 h 2344739"/>
              <a:gd name="connsiteX19" fmla="*/ 11895048 w 12193149"/>
              <a:gd name="connsiteY19" fmla="*/ 744791 h 2344739"/>
              <a:gd name="connsiteX20" fmla="*/ 11891968 w 12193149"/>
              <a:gd name="connsiteY20" fmla="*/ 755729 h 2344739"/>
              <a:gd name="connsiteX21" fmla="*/ 11870776 w 12193149"/>
              <a:gd name="connsiteY21" fmla="*/ 777816 h 2344739"/>
              <a:gd name="connsiteX22" fmla="*/ 11813376 w 12193149"/>
              <a:gd name="connsiteY22" fmla="*/ 797659 h 2344739"/>
              <a:gd name="connsiteX23" fmla="*/ 11590693 w 12193149"/>
              <a:gd name="connsiteY23" fmla="*/ 963777 h 2344739"/>
              <a:gd name="connsiteX24" fmla="*/ 11506817 w 12193149"/>
              <a:gd name="connsiteY24" fmla="*/ 1033623 h 2344739"/>
              <a:gd name="connsiteX25" fmla="*/ 11280332 w 12193149"/>
              <a:gd name="connsiteY25" fmla="*/ 1223571 h 2344739"/>
              <a:gd name="connsiteX26" fmla="*/ 11228309 w 12193149"/>
              <a:gd name="connsiteY26" fmla="*/ 1276236 h 2344739"/>
              <a:gd name="connsiteX27" fmla="*/ 11218087 w 12193149"/>
              <a:gd name="connsiteY27" fmla="*/ 1275961 h 2344739"/>
              <a:gd name="connsiteX28" fmla="*/ 11217184 w 12193149"/>
              <a:gd name="connsiteY28" fmla="*/ 1275018 h 2344739"/>
              <a:gd name="connsiteX29" fmla="*/ 11188885 w 12193149"/>
              <a:gd name="connsiteY29" fmla="*/ 1292383 h 2344739"/>
              <a:gd name="connsiteX30" fmla="*/ 11184501 w 12193149"/>
              <a:gd name="connsiteY30" fmla="*/ 1292525 h 2344739"/>
              <a:gd name="connsiteX31" fmla="*/ 11166854 w 12193149"/>
              <a:gd name="connsiteY31" fmla="*/ 1306612 h 2344739"/>
              <a:gd name="connsiteX32" fmla="*/ 11157311 w 12193149"/>
              <a:gd name="connsiteY32" fmla="*/ 1312414 h 2344739"/>
              <a:gd name="connsiteX33" fmla="*/ 11155496 w 12193149"/>
              <a:gd name="connsiteY33" fmla="*/ 1317097 h 2344739"/>
              <a:gd name="connsiteX34" fmla="*/ 11140961 w 12193149"/>
              <a:gd name="connsiteY34" fmla="*/ 1324115 h 2344739"/>
              <a:gd name="connsiteX35" fmla="*/ 11138961 w 12193149"/>
              <a:gd name="connsiteY35" fmla="*/ 1323772 h 2344739"/>
              <a:gd name="connsiteX36" fmla="*/ 11128208 w 12193149"/>
              <a:gd name="connsiteY36" fmla="*/ 1333832 h 2344739"/>
              <a:gd name="connsiteX37" fmla="*/ 11120691 w 12193149"/>
              <a:gd name="connsiteY37" fmla="*/ 1347424 h 2344739"/>
              <a:gd name="connsiteX38" fmla="*/ 10894683 w 12193149"/>
              <a:gd name="connsiteY38" fmla="*/ 1473399 h 2344739"/>
              <a:gd name="connsiteX39" fmla="*/ 10773300 w 12193149"/>
              <a:gd name="connsiteY39" fmla="*/ 1523191 h 2344739"/>
              <a:gd name="connsiteX40" fmla="*/ 10627668 w 12193149"/>
              <a:gd name="connsiteY40" fmla="*/ 1559229 h 2344739"/>
              <a:gd name="connsiteX41" fmla="*/ 10581895 w 12193149"/>
              <a:gd name="connsiteY41" fmla="*/ 1568689 h 2344739"/>
              <a:gd name="connsiteX42" fmla="*/ 10547790 w 12193149"/>
              <a:gd name="connsiteY42" fmla="*/ 1598423 h 2344739"/>
              <a:gd name="connsiteX43" fmla="*/ 10529643 w 12193149"/>
              <a:gd name="connsiteY43" fmla="*/ 1596907 h 2344739"/>
              <a:gd name="connsiteX44" fmla="*/ 10526446 w 12193149"/>
              <a:gd name="connsiteY44" fmla="*/ 1596411 h 2344739"/>
              <a:gd name="connsiteX45" fmla="*/ 10515129 w 12193149"/>
              <a:gd name="connsiteY45" fmla="*/ 1599537 h 2344739"/>
              <a:gd name="connsiteX46" fmla="*/ 10491735 w 12193149"/>
              <a:gd name="connsiteY46" fmla="*/ 1594156 h 2344739"/>
              <a:gd name="connsiteX47" fmla="*/ 10471418 w 12193149"/>
              <a:gd name="connsiteY47" fmla="*/ 1601693 h 2344739"/>
              <a:gd name="connsiteX48" fmla="*/ 10377042 w 12193149"/>
              <a:gd name="connsiteY48" fmla="*/ 1644598 h 2344739"/>
              <a:gd name="connsiteX49" fmla="*/ 10319338 w 12193149"/>
              <a:gd name="connsiteY49" fmla="*/ 1666221 h 2344739"/>
              <a:gd name="connsiteX50" fmla="*/ 10295467 w 12193149"/>
              <a:gd name="connsiteY50" fmla="*/ 1668079 h 2344739"/>
              <a:gd name="connsiteX51" fmla="*/ 10263443 w 12193149"/>
              <a:gd name="connsiteY51" fmla="*/ 1674948 h 2344739"/>
              <a:gd name="connsiteX52" fmla="*/ 10205418 w 12193149"/>
              <a:gd name="connsiteY52" fmla="*/ 1682149 h 2344739"/>
              <a:gd name="connsiteX53" fmla="*/ 10177759 w 12193149"/>
              <a:gd name="connsiteY53" fmla="*/ 1692943 h 2344739"/>
              <a:gd name="connsiteX54" fmla="*/ 10165070 w 12193149"/>
              <a:gd name="connsiteY54" fmla="*/ 1693739 h 2344739"/>
              <a:gd name="connsiteX55" fmla="*/ 10156308 w 12193149"/>
              <a:gd name="connsiteY55" fmla="*/ 1707487 h 2344739"/>
              <a:gd name="connsiteX56" fmla="*/ 10118267 w 12193149"/>
              <a:gd name="connsiteY56" fmla="*/ 1731142 h 2344739"/>
              <a:gd name="connsiteX57" fmla="*/ 10083317 w 12193149"/>
              <a:gd name="connsiteY57" fmla="*/ 1743296 h 2344739"/>
              <a:gd name="connsiteX58" fmla="*/ 10040388 w 12193149"/>
              <a:gd name="connsiteY58" fmla="*/ 1741632 h 2344739"/>
              <a:gd name="connsiteX59" fmla="*/ 9961167 w 12193149"/>
              <a:gd name="connsiteY59" fmla="*/ 1757147 h 2344739"/>
              <a:gd name="connsiteX60" fmla="*/ 9848940 w 12193149"/>
              <a:gd name="connsiteY60" fmla="*/ 1763915 h 2344739"/>
              <a:gd name="connsiteX61" fmla="*/ 9729457 w 12193149"/>
              <a:gd name="connsiteY61" fmla="*/ 1784122 h 2344739"/>
              <a:gd name="connsiteX62" fmla="*/ 9613704 w 12193149"/>
              <a:gd name="connsiteY62" fmla="*/ 1812371 h 2344739"/>
              <a:gd name="connsiteX63" fmla="*/ 9338590 w 12193149"/>
              <a:gd name="connsiteY63" fmla="*/ 1869293 h 2344739"/>
              <a:gd name="connsiteX64" fmla="*/ 9232518 w 12193149"/>
              <a:gd name="connsiteY64" fmla="*/ 1893149 h 2344739"/>
              <a:gd name="connsiteX65" fmla="*/ 9156690 w 12193149"/>
              <a:gd name="connsiteY65" fmla="*/ 1903228 h 2344739"/>
              <a:gd name="connsiteX66" fmla="*/ 9054601 w 12193149"/>
              <a:gd name="connsiteY66" fmla="*/ 1910755 h 2344739"/>
              <a:gd name="connsiteX67" fmla="*/ 9006634 w 12193149"/>
              <a:gd name="connsiteY67" fmla="*/ 1914040 h 2344739"/>
              <a:gd name="connsiteX68" fmla="*/ 9006349 w 12193149"/>
              <a:gd name="connsiteY68" fmla="*/ 1913800 h 2344739"/>
              <a:gd name="connsiteX69" fmla="*/ 8997380 w 12193149"/>
              <a:gd name="connsiteY69" fmla="*/ 1915011 h 2344739"/>
              <a:gd name="connsiteX70" fmla="*/ 8991542 w 12193149"/>
              <a:gd name="connsiteY70" fmla="*/ 1917072 h 2344739"/>
              <a:gd name="connsiteX71" fmla="*/ 8975485 w 12193149"/>
              <a:gd name="connsiteY71" fmla="*/ 1920298 h 2344739"/>
              <a:gd name="connsiteX72" fmla="*/ 8969159 w 12193149"/>
              <a:gd name="connsiteY72" fmla="*/ 1919598 h 2344739"/>
              <a:gd name="connsiteX73" fmla="*/ 8964196 w 12193149"/>
              <a:gd name="connsiteY73" fmla="*/ 1917373 h 2344739"/>
              <a:gd name="connsiteX74" fmla="*/ 8930136 w 12193149"/>
              <a:gd name="connsiteY74" fmla="*/ 1914185 h 2344739"/>
              <a:gd name="connsiteX75" fmla="*/ 8753592 w 12193149"/>
              <a:gd name="connsiteY75" fmla="*/ 1933417 h 2344739"/>
              <a:gd name="connsiteX76" fmla="*/ 8708995 w 12193149"/>
              <a:gd name="connsiteY76" fmla="*/ 1935518 h 2344739"/>
              <a:gd name="connsiteX77" fmla="*/ 8597219 w 12193149"/>
              <a:gd name="connsiteY77" fmla="*/ 1944090 h 2344739"/>
              <a:gd name="connsiteX78" fmla="*/ 8526378 w 12193149"/>
              <a:gd name="connsiteY78" fmla="*/ 1929248 h 2344739"/>
              <a:gd name="connsiteX79" fmla="*/ 8512131 w 12193149"/>
              <a:gd name="connsiteY79" fmla="*/ 1935163 h 2344739"/>
              <a:gd name="connsiteX80" fmla="*/ 8507315 w 12193149"/>
              <a:gd name="connsiteY80" fmla="*/ 1938164 h 2344739"/>
              <a:gd name="connsiteX81" fmla="*/ 8499116 w 12193149"/>
              <a:gd name="connsiteY81" fmla="*/ 1940902 h 2344739"/>
              <a:gd name="connsiteX82" fmla="*/ 8498742 w 12193149"/>
              <a:gd name="connsiteY82" fmla="*/ 1940723 h 2344739"/>
              <a:gd name="connsiteX83" fmla="*/ 8491397 w 12193149"/>
              <a:gd name="connsiteY83" fmla="*/ 1943773 h 2344739"/>
              <a:gd name="connsiteX84" fmla="*/ 8368330 w 12193149"/>
              <a:gd name="connsiteY84" fmla="*/ 1957815 h 2344739"/>
              <a:gd name="connsiteX85" fmla="*/ 8354947 w 12193149"/>
              <a:gd name="connsiteY85" fmla="*/ 1958009 h 2344739"/>
              <a:gd name="connsiteX86" fmla="*/ 8321252 w 12193149"/>
              <a:gd name="connsiteY86" fmla="*/ 1974587 h 2344739"/>
              <a:gd name="connsiteX87" fmla="*/ 8315581 w 12193149"/>
              <a:gd name="connsiteY87" fmla="*/ 1974913 h 2344739"/>
              <a:gd name="connsiteX88" fmla="*/ 8296322 w 12193149"/>
              <a:gd name="connsiteY88" fmla="*/ 1988808 h 2344739"/>
              <a:gd name="connsiteX89" fmla="*/ 8285424 w 12193149"/>
              <a:gd name="connsiteY89" fmla="*/ 1994631 h 2344739"/>
              <a:gd name="connsiteX90" fmla="*/ 8284298 w 12193149"/>
              <a:gd name="connsiteY90" fmla="*/ 1999074 h 2344739"/>
              <a:gd name="connsiteX91" fmla="*/ 8267224 w 12193149"/>
              <a:gd name="connsiteY91" fmla="*/ 2006249 h 2344739"/>
              <a:gd name="connsiteX92" fmla="*/ 8264525 w 12193149"/>
              <a:gd name="connsiteY92" fmla="*/ 2006019 h 2344739"/>
              <a:gd name="connsiteX93" fmla="*/ 8253181 w 12193149"/>
              <a:gd name="connsiteY93" fmla="*/ 2015862 h 2344739"/>
              <a:gd name="connsiteX94" fmla="*/ 8246982 w 12193149"/>
              <a:gd name="connsiteY94" fmla="*/ 2028854 h 2344739"/>
              <a:gd name="connsiteX95" fmla="*/ 8091420 w 12193149"/>
              <a:gd name="connsiteY95" fmla="*/ 2075015 h 2344739"/>
              <a:gd name="connsiteX96" fmla="*/ 7906555 w 12193149"/>
              <a:gd name="connsiteY96" fmla="*/ 2116988 h 2344739"/>
              <a:gd name="connsiteX97" fmla="*/ 7719893 w 12193149"/>
              <a:gd name="connsiteY97" fmla="*/ 2142703 h 2344739"/>
              <a:gd name="connsiteX98" fmla="*/ 7615495 w 12193149"/>
              <a:gd name="connsiteY98" fmla="*/ 2139232 h 2344739"/>
              <a:gd name="connsiteX99" fmla="*/ 7528691 w 12193149"/>
              <a:gd name="connsiteY99" fmla="*/ 2145060 h 2344739"/>
              <a:gd name="connsiteX100" fmla="*/ 7520719 w 12193149"/>
              <a:gd name="connsiteY100" fmla="*/ 2147613 h 2344739"/>
              <a:gd name="connsiteX101" fmla="*/ 7508559 w 12193149"/>
              <a:gd name="connsiteY101" fmla="*/ 2148948 h 2344739"/>
              <a:gd name="connsiteX102" fmla="*/ 7508188 w 12193149"/>
              <a:gd name="connsiteY102" fmla="*/ 2148621 h 2344739"/>
              <a:gd name="connsiteX103" fmla="*/ 7496943 w 12193149"/>
              <a:gd name="connsiteY103" fmla="*/ 2150573 h 2344739"/>
              <a:gd name="connsiteX104" fmla="*/ 7219707 w 12193149"/>
              <a:gd name="connsiteY104" fmla="*/ 2156680 h 2344739"/>
              <a:gd name="connsiteX105" fmla="*/ 7202249 w 12193149"/>
              <a:gd name="connsiteY105" fmla="*/ 2161230 h 2344739"/>
              <a:gd name="connsiteX106" fmla="*/ 7198152 w 12193149"/>
              <a:gd name="connsiteY106" fmla="*/ 2166588 h 2344739"/>
              <a:gd name="connsiteX107" fmla="*/ 7171956 w 12193149"/>
              <a:gd name="connsiteY107" fmla="*/ 2171236 h 2344739"/>
              <a:gd name="connsiteX108" fmla="*/ 7098136 w 12193149"/>
              <a:gd name="connsiteY108" fmla="*/ 2183464 h 2344739"/>
              <a:gd name="connsiteX109" fmla="*/ 7019644 w 12193149"/>
              <a:gd name="connsiteY109" fmla="*/ 2183090 h 2344739"/>
              <a:gd name="connsiteX110" fmla="*/ 6905294 w 12193149"/>
              <a:gd name="connsiteY110" fmla="*/ 2212596 h 2344739"/>
              <a:gd name="connsiteX111" fmla="*/ 6709370 w 12193149"/>
              <a:gd name="connsiteY111" fmla="*/ 2240551 h 2344739"/>
              <a:gd name="connsiteX112" fmla="*/ 6550602 w 12193149"/>
              <a:gd name="connsiteY112" fmla="*/ 2269327 h 2344739"/>
              <a:gd name="connsiteX113" fmla="*/ 6318708 w 12193149"/>
              <a:gd name="connsiteY113" fmla="*/ 2316127 h 2344739"/>
              <a:gd name="connsiteX114" fmla="*/ 6169822 w 12193149"/>
              <a:gd name="connsiteY114" fmla="*/ 2318214 h 2344739"/>
              <a:gd name="connsiteX115" fmla="*/ 6074996 w 12193149"/>
              <a:gd name="connsiteY115" fmla="*/ 2338676 h 2344739"/>
              <a:gd name="connsiteX116" fmla="*/ 6069677 w 12193149"/>
              <a:gd name="connsiteY116" fmla="*/ 2337139 h 2344739"/>
              <a:gd name="connsiteX117" fmla="*/ 6049786 w 12193149"/>
              <a:gd name="connsiteY117" fmla="*/ 2337822 h 2344739"/>
              <a:gd name="connsiteX118" fmla="*/ 6042433 w 12193149"/>
              <a:gd name="connsiteY118" fmla="*/ 2329473 h 2344739"/>
              <a:gd name="connsiteX119" fmla="*/ 6011238 w 12193149"/>
              <a:gd name="connsiteY119" fmla="*/ 2324380 h 2344739"/>
              <a:gd name="connsiteX120" fmla="*/ 5958523 w 12193149"/>
              <a:gd name="connsiteY120" fmla="*/ 2328024 h 2344739"/>
              <a:gd name="connsiteX121" fmla="*/ 5760067 w 12193149"/>
              <a:gd name="connsiteY121" fmla="*/ 2343716 h 2344739"/>
              <a:gd name="connsiteX122" fmla="*/ 5628108 w 12193149"/>
              <a:gd name="connsiteY122" fmla="*/ 2344739 h 2344739"/>
              <a:gd name="connsiteX123" fmla="*/ 5472054 w 12193149"/>
              <a:gd name="connsiteY123" fmla="*/ 2330719 h 2344739"/>
              <a:gd name="connsiteX124" fmla="*/ 5433909 w 12193149"/>
              <a:gd name="connsiteY124" fmla="*/ 2319466 h 2344739"/>
              <a:gd name="connsiteX125" fmla="*/ 5382817 w 12193149"/>
              <a:gd name="connsiteY125" fmla="*/ 2301764 h 2344739"/>
              <a:gd name="connsiteX126" fmla="*/ 5262912 w 12193149"/>
              <a:gd name="connsiteY126" fmla="*/ 2281347 h 2344739"/>
              <a:gd name="connsiteX127" fmla="*/ 5224109 w 12193149"/>
              <a:gd name="connsiteY127" fmla="*/ 2270223 h 2344739"/>
              <a:gd name="connsiteX128" fmla="*/ 5175808 w 12193149"/>
              <a:gd name="connsiteY128" fmla="*/ 2267233 h 2344739"/>
              <a:gd name="connsiteX129" fmla="*/ 5157702 w 12193149"/>
              <a:gd name="connsiteY129" fmla="*/ 2260010 h 2344739"/>
              <a:gd name="connsiteX130" fmla="*/ 5143747 w 12193149"/>
              <a:gd name="connsiteY130" fmla="*/ 2256610 h 2344739"/>
              <a:gd name="connsiteX131" fmla="*/ 5140744 w 12193149"/>
              <a:gd name="connsiteY131" fmla="*/ 2254509 h 2344739"/>
              <a:gd name="connsiteX132" fmla="*/ 5122807 w 12193149"/>
              <a:gd name="connsiteY132" fmla="*/ 2243656 h 2344739"/>
              <a:gd name="connsiteX133" fmla="*/ 5066938 w 12193149"/>
              <a:gd name="connsiteY133" fmla="*/ 2250227 h 2344739"/>
              <a:gd name="connsiteX134" fmla="*/ 5012662 w 12193149"/>
              <a:gd name="connsiteY134" fmla="*/ 2233846 h 2344739"/>
              <a:gd name="connsiteX135" fmla="*/ 4841589 w 12193149"/>
              <a:gd name="connsiteY135" fmla="*/ 2209829 h 2344739"/>
              <a:gd name="connsiteX136" fmla="*/ 4763595 w 12193149"/>
              <a:gd name="connsiteY136" fmla="*/ 2182061 h 2344739"/>
              <a:gd name="connsiteX137" fmla="*/ 4724334 w 12193149"/>
              <a:gd name="connsiteY137" fmla="*/ 2173047 h 2344739"/>
              <a:gd name="connsiteX138" fmla="*/ 4722324 w 12193149"/>
              <a:gd name="connsiteY138" fmla="*/ 2172298 h 2344739"/>
              <a:gd name="connsiteX139" fmla="*/ 4723259 w 12193149"/>
              <a:gd name="connsiteY139" fmla="*/ 2172087 h 2344739"/>
              <a:gd name="connsiteX140" fmla="*/ 4718350 w 12193149"/>
              <a:gd name="connsiteY140" fmla="*/ 2170817 h 2344739"/>
              <a:gd name="connsiteX141" fmla="*/ 4722324 w 12193149"/>
              <a:gd name="connsiteY141" fmla="*/ 2172298 h 2344739"/>
              <a:gd name="connsiteX142" fmla="*/ 4716674 w 12193149"/>
              <a:gd name="connsiteY142" fmla="*/ 2173573 h 2344739"/>
              <a:gd name="connsiteX143" fmla="*/ 4516962 w 12193149"/>
              <a:gd name="connsiteY143" fmla="*/ 2163671 h 2344739"/>
              <a:gd name="connsiteX144" fmla="*/ 4429691 w 12193149"/>
              <a:gd name="connsiteY144" fmla="*/ 2153020 h 2344739"/>
              <a:gd name="connsiteX145" fmla="*/ 4364023 w 12193149"/>
              <a:gd name="connsiteY145" fmla="*/ 2151674 h 2344739"/>
              <a:gd name="connsiteX146" fmla="*/ 4318114 w 12193149"/>
              <a:gd name="connsiteY146" fmla="*/ 2158289 h 2344739"/>
              <a:gd name="connsiteX147" fmla="*/ 4316258 w 12193149"/>
              <a:gd name="connsiteY147" fmla="*/ 2156948 h 2344739"/>
              <a:gd name="connsiteX148" fmla="*/ 4296292 w 12193149"/>
              <a:gd name="connsiteY148" fmla="*/ 2155069 h 2344739"/>
              <a:gd name="connsiteX149" fmla="*/ 4291212 w 12193149"/>
              <a:gd name="connsiteY149" fmla="*/ 2157986 h 2344739"/>
              <a:gd name="connsiteX150" fmla="*/ 4277290 w 12193149"/>
              <a:gd name="connsiteY150" fmla="*/ 2157740 h 2344739"/>
              <a:gd name="connsiteX151" fmla="*/ 4249265 w 12193149"/>
              <a:gd name="connsiteY151" fmla="*/ 2160064 h 2344739"/>
              <a:gd name="connsiteX152" fmla="*/ 4203199 w 12193149"/>
              <a:gd name="connsiteY152" fmla="*/ 2157269 h 2344739"/>
              <a:gd name="connsiteX153" fmla="*/ 4202893 w 12193149"/>
              <a:gd name="connsiteY153" fmla="*/ 2156010 h 2344739"/>
              <a:gd name="connsiteX154" fmla="*/ 4192396 w 12193149"/>
              <a:gd name="connsiteY154" fmla="*/ 2150376 h 2344739"/>
              <a:gd name="connsiteX155" fmla="*/ 4143893 w 12193149"/>
              <a:gd name="connsiteY155" fmla="*/ 2134511 h 2344739"/>
              <a:gd name="connsiteX156" fmla="*/ 4084245 w 12193149"/>
              <a:gd name="connsiteY156" fmla="*/ 2107978 h 2344739"/>
              <a:gd name="connsiteX157" fmla="*/ 4075694 w 12193149"/>
              <a:gd name="connsiteY157" fmla="*/ 2107143 h 2344739"/>
              <a:gd name="connsiteX158" fmla="*/ 4075575 w 12193149"/>
              <a:gd name="connsiteY158" fmla="*/ 2106844 h 2344739"/>
              <a:gd name="connsiteX159" fmla="*/ 4066658 w 12193149"/>
              <a:gd name="connsiteY159" fmla="*/ 2105400 h 2344739"/>
              <a:gd name="connsiteX160" fmla="*/ 4060102 w 12193149"/>
              <a:gd name="connsiteY160" fmla="*/ 2105618 h 2344739"/>
              <a:gd name="connsiteX161" fmla="*/ 4043512 w 12193149"/>
              <a:gd name="connsiteY161" fmla="*/ 2103997 h 2344739"/>
              <a:gd name="connsiteX162" fmla="*/ 4038145 w 12193149"/>
              <a:gd name="connsiteY162" fmla="*/ 2101563 h 2344739"/>
              <a:gd name="connsiteX163" fmla="*/ 4036511 w 12193149"/>
              <a:gd name="connsiteY163" fmla="*/ 2097896 h 2344739"/>
              <a:gd name="connsiteX164" fmla="*/ 4034926 w 12193149"/>
              <a:gd name="connsiteY164" fmla="*/ 2098131 h 2344739"/>
              <a:gd name="connsiteX165" fmla="*/ 4005686 w 12193149"/>
              <a:gd name="connsiteY165" fmla="*/ 2085563 h 2344739"/>
              <a:gd name="connsiteX166" fmla="*/ 3937994 w 12193149"/>
              <a:gd name="connsiteY166" fmla="*/ 2068106 h 2344739"/>
              <a:gd name="connsiteX167" fmla="*/ 3898423 w 12193149"/>
              <a:gd name="connsiteY167" fmla="*/ 2062451 h 2344739"/>
              <a:gd name="connsiteX168" fmla="*/ 3790908 w 12193149"/>
              <a:gd name="connsiteY168" fmla="*/ 2042213 h 2344739"/>
              <a:gd name="connsiteX169" fmla="*/ 3683661 w 12193149"/>
              <a:gd name="connsiteY169" fmla="*/ 2018290 h 2344739"/>
              <a:gd name="connsiteX170" fmla="*/ 3611183 w 12193149"/>
              <a:gd name="connsiteY170" fmla="*/ 1986019 h 2344739"/>
              <a:gd name="connsiteX171" fmla="*/ 3605003 w 12193149"/>
              <a:gd name="connsiteY171" fmla="*/ 1987381 h 2344739"/>
              <a:gd name="connsiteX172" fmla="*/ 3595884 w 12193149"/>
              <a:gd name="connsiteY172" fmla="*/ 1987545 h 2344739"/>
              <a:gd name="connsiteX173" fmla="*/ 3595649 w 12193149"/>
              <a:gd name="connsiteY173" fmla="*/ 1987276 h 2344739"/>
              <a:gd name="connsiteX174" fmla="*/ 3587126 w 12193149"/>
              <a:gd name="connsiteY174" fmla="*/ 1987966 h 2344739"/>
              <a:gd name="connsiteX175" fmla="*/ 3537283 w 12193149"/>
              <a:gd name="connsiteY175" fmla="*/ 1978267 h 2344739"/>
              <a:gd name="connsiteX176" fmla="*/ 3474371 w 12193149"/>
              <a:gd name="connsiteY176" fmla="*/ 1974606 h 2344739"/>
              <a:gd name="connsiteX177" fmla="*/ 3401876 w 12193149"/>
              <a:gd name="connsiteY177" fmla="*/ 1962558 h 2344739"/>
              <a:gd name="connsiteX178" fmla="*/ 3365036 w 12193149"/>
              <a:gd name="connsiteY178" fmla="*/ 1979510 h 2344739"/>
              <a:gd name="connsiteX179" fmla="*/ 3345174 w 12193149"/>
              <a:gd name="connsiteY179" fmla="*/ 1981192 h 2344739"/>
              <a:gd name="connsiteX180" fmla="*/ 3342846 w 12193149"/>
              <a:gd name="connsiteY180" fmla="*/ 1980217 h 2344739"/>
              <a:gd name="connsiteX181" fmla="*/ 3263504 w 12193149"/>
              <a:gd name="connsiteY181" fmla="*/ 1986094 h 2344739"/>
              <a:gd name="connsiteX182" fmla="*/ 3143704 w 12193149"/>
              <a:gd name="connsiteY182" fmla="*/ 1993869 h 2344739"/>
              <a:gd name="connsiteX183" fmla="*/ 3031439 w 12193149"/>
              <a:gd name="connsiteY183" fmla="*/ 1996512 h 2344739"/>
              <a:gd name="connsiteX184" fmla="*/ 2782717 w 12193149"/>
              <a:gd name="connsiteY184" fmla="*/ 2018333 h 2344739"/>
              <a:gd name="connsiteX185" fmla="*/ 2647675 w 12193149"/>
              <a:gd name="connsiteY185" fmla="*/ 2028869 h 2344739"/>
              <a:gd name="connsiteX186" fmla="*/ 2569176 w 12193149"/>
              <a:gd name="connsiteY186" fmla="*/ 2002628 h 2344739"/>
              <a:gd name="connsiteX187" fmla="*/ 2444403 w 12193149"/>
              <a:gd name="connsiteY187" fmla="*/ 2016529 h 2344739"/>
              <a:gd name="connsiteX188" fmla="*/ 2316260 w 12193149"/>
              <a:gd name="connsiteY188" fmla="*/ 2024996 h 2344739"/>
              <a:gd name="connsiteX189" fmla="*/ 2209726 w 12193149"/>
              <a:gd name="connsiteY189" fmla="*/ 2019763 h 2344739"/>
              <a:gd name="connsiteX190" fmla="*/ 2095813 w 12193149"/>
              <a:gd name="connsiteY190" fmla="*/ 2003052 h 2344739"/>
              <a:gd name="connsiteX191" fmla="*/ 1998504 w 12193149"/>
              <a:gd name="connsiteY191" fmla="*/ 1995032 h 2344739"/>
              <a:gd name="connsiteX192" fmla="*/ 1929320 w 12193149"/>
              <a:gd name="connsiteY192" fmla="*/ 2016977 h 2344739"/>
              <a:gd name="connsiteX193" fmla="*/ 1922798 w 12193149"/>
              <a:gd name="connsiteY193" fmla="*/ 2012146 h 2344739"/>
              <a:gd name="connsiteX194" fmla="*/ 1874228 w 12193149"/>
              <a:gd name="connsiteY194" fmla="*/ 2013741 h 2344739"/>
              <a:gd name="connsiteX195" fmla="*/ 1787803 w 12193149"/>
              <a:gd name="connsiteY195" fmla="*/ 2041363 h 2344739"/>
              <a:gd name="connsiteX196" fmla="*/ 1739352 w 12193149"/>
              <a:gd name="connsiteY196" fmla="*/ 2036312 h 2344739"/>
              <a:gd name="connsiteX197" fmla="*/ 1676219 w 12193149"/>
              <a:gd name="connsiteY197" fmla="*/ 2019963 h 2344739"/>
              <a:gd name="connsiteX198" fmla="*/ 1609817 w 12193149"/>
              <a:gd name="connsiteY198" fmla="*/ 2013066 h 2344739"/>
              <a:gd name="connsiteX199" fmla="*/ 1497258 w 12193149"/>
              <a:gd name="connsiteY199" fmla="*/ 1987476 h 2344739"/>
              <a:gd name="connsiteX200" fmla="*/ 1151127 w 12193149"/>
              <a:gd name="connsiteY200" fmla="*/ 1938041 h 2344739"/>
              <a:gd name="connsiteX201" fmla="*/ 859417 w 12193149"/>
              <a:gd name="connsiteY201" fmla="*/ 1928608 h 2344739"/>
              <a:gd name="connsiteX202" fmla="*/ 838688 w 12193149"/>
              <a:gd name="connsiteY202" fmla="*/ 1929821 h 2344739"/>
              <a:gd name="connsiteX203" fmla="*/ 817957 w 12193149"/>
              <a:gd name="connsiteY203" fmla="*/ 1927857 h 2344739"/>
              <a:gd name="connsiteX204" fmla="*/ 812654 w 12193149"/>
              <a:gd name="connsiteY204" fmla="*/ 1930751 h 2344739"/>
              <a:gd name="connsiteX205" fmla="*/ 721195 w 12193149"/>
              <a:gd name="connsiteY205" fmla="*/ 1929661 h 2344739"/>
              <a:gd name="connsiteX206" fmla="*/ 720890 w 12193149"/>
              <a:gd name="connsiteY206" fmla="*/ 1928399 h 2344739"/>
              <a:gd name="connsiteX207" fmla="*/ 710023 w 12193149"/>
              <a:gd name="connsiteY207" fmla="*/ 1922722 h 2344739"/>
              <a:gd name="connsiteX208" fmla="*/ 597940 w 12193149"/>
              <a:gd name="connsiteY208" fmla="*/ 1879864 h 2344739"/>
              <a:gd name="connsiteX209" fmla="*/ 579683 w 12193149"/>
              <a:gd name="connsiteY209" fmla="*/ 1877212 h 2344739"/>
              <a:gd name="connsiteX210" fmla="*/ 572865 w 12193149"/>
              <a:gd name="connsiteY210" fmla="*/ 1877401 h 2344739"/>
              <a:gd name="connsiteX211" fmla="*/ 446247 w 12193149"/>
              <a:gd name="connsiteY211" fmla="*/ 1839371 h 2344739"/>
              <a:gd name="connsiteX212" fmla="*/ 405163 w 12193149"/>
              <a:gd name="connsiteY212" fmla="*/ 1833548 h 2344739"/>
              <a:gd name="connsiteX213" fmla="*/ 293583 w 12193149"/>
              <a:gd name="connsiteY213" fmla="*/ 1812852 h 2344739"/>
              <a:gd name="connsiteX214" fmla="*/ 119529 w 12193149"/>
              <a:gd name="connsiteY214" fmla="*/ 1761047 h 2344739"/>
              <a:gd name="connsiteX215" fmla="*/ 16674 w 12193149"/>
              <a:gd name="connsiteY215" fmla="*/ 1758191 h 2344739"/>
              <a:gd name="connsiteX216" fmla="*/ 1150 w 12193149"/>
              <a:gd name="connsiteY216" fmla="*/ 1752722 h 2344739"/>
              <a:gd name="connsiteX217" fmla="*/ 1148 w 12193149"/>
              <a:gd name="connsiteY217" fmla="*/ 222213 h 2344739"/>
              <a:gd name="connsiteX218" fmla="*/ 1148 w 12193149"/>
              <a:gd name="connsiteY218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8 w 12193149"/>
              <a:gd name="connsiteY2" fmla="*/ 222213 h 2344739"/>
              <a:gd name="connsiteX3" fmla="*/ 12193149 w 12193149"/>
              <a:gd name="connsiteY3" fmla="*/ 579739 h 2344739"/>
              <a:gd name="connsiteX4" fmla="*/ 12185986 w 12193149"/>
              <a:gd name="connsiteY4" fmla="*/ 584189 h 2344739"/>
              <a:gd name="connsiteX5" fmla="*/ 12156363 w 12193149"/>
              <a:gd name="connsiteY5" fmla="*/ 597366 h 2344739"/>
              <a:gd name="connsiteX6" fmla="*/ 12139215 w 12193149"/>
              <a:gd name="connsiteY6" fmla="*/ 623179 h 2344739"/>
              <a:gd name="connsiteX7" fmla="*/ 12126327 w 12193149"/>
              <a:gd name="connsiteY7" fmla="*/ 624690 h 2344739"/>
              <a:gd name="connsiteX8" fmla="*/ 12124007 w 12193149"/>
              <a:gd name="connsiteY8" fmla="*/ 624794 h 2344739"/>
              <a:gd name="connsiteX9" fmla="*/ 12116854 w 12193149"/>
              <a:gd name="connsiteY9" fmla="*/ 628608 h 2344739"/>
              <a:gd name="connsiteX10" fmla="*/ 12099497 w 12193149"/>
              <a:gd name="connsiteY10" fmla="*/ 628139 h 2344739"/>
              <a:gd name="connsiteX11" fmla="*/ 12087073 w 12193149"/>
              <a:gd name="connsiteY11" fmla="*/ 636341 h 2344739"/>
              <a:gd name="connsiteX12" fmla="*/ 12031073 w 12193149"/>
              <a:gd name="connsiteY12" fmla="*/ 680009 h 2344739"/>
              <a:gd name="connsiteX13" fmla="*/ 11995833 w 12193149"/>
              <a:gd name="connsiteY13" fmla="*/ 703458 h 2344739"/>
              <a:gd name="connsiteX14" fmla="*/ 11979717 w 12193149"/>
              <a:gd name="connsiteY14" fmla="*/ 708161 h 2344739"/>
              <a:gd name="connsiteX15" fmla="*/ 11959046 w 12193149"/>
              <a:gd name="connsiteY15" fmla="*/ 717558 h 2344739"/>
              <a:gd name="connsiteX16" fmla="*/ 11920454 w 12193149"/>
              <a:gd name="connsiteY16" fmla="*/ 730883 h 2344739"/>
              <a:gd name="connsiteX17" fmla="*/ 11903656 w 12193149"/>
              <a:gd name="connsiteY17" fmla="*/ 742426 h 2344739"/>
              <a:gd name="connsiteX18" fmla="*/ 11895048 w 12193149"/>
              <a:gd name="connsiteY18" fmla="*/ 744791 h 2344739"/>
              <a:gd name="connsiteX19" fmla="*/ 11891968 w 12193149"/>
              <a:gd name="connsiteY19" fmla="*/ 755729 h 2344739"/>
              <a:gd name="connsiteX20" fmla="*/ 11870776 w 12193149"/>
              <a:gd name="connsiteY20" fmla="*/ 777816 h 2344739"/>
              <a:gd name="connsiteX21" fmla="*/ 11813376 w 12193149"/>
              <a:gd name="connsiteY21" fmla="*/ 797659 h 2344739"/>
              <a:gd name="connsiteX22" fmla="*/ 11590693 w 12193149"/>
              <a:gd name="connsiteY22" fmla="*/ 963777 h 2344739"/>
              <a:gd name="connsiteX23" fmla="*/ 11506817 w 12193149"/>
              <a:gd name="connsiteY23" fmla="*/ 1033623 h 2344739"/>
              <a:gd name="connsiteX24" fmla="*/ 11280332 w 12193149"/>
              <a:gd name="connsiteY24" fmla="*/ 1223571 h 2344739"/>
              <a:gd name="connsiteX25" fmla="*/ 11228309 w 12193149"/>
              <a:gd name="connsiteY25" fmla="*/ 1276236 h 2344739"/>
              <a:gd name="connsiteX26" fmla="*/ 11218087 w 12193149"/>
              <a:gd name="connsiteY26" fmla="*/ 1275961 h 2344739"/>
              <a:gd name="connsiteX27" fmla="*/ 11217184 w 12193149"/>
              <a:gd name="connsiteY27" fmla="*/ 1275018 h 2344739"/>
              <a:gd name="connsiteX28" fmla="*/ 11188885 w 12193149"/>
              <a:gd name="connsiteY28" fmla="*/ 1292383 h 2344739"/>
              <a:gd name="connsiteX29" fmla="*/ 11184501 w 12193149"/>
              <a:gd name="connsiteY29" fmla="*/ 1292525 h 2344739"/>
              <a:gd name="connsiteX30" fmla="*/ 11166854 w 12193149"/>
              <a:gd name="connsiteY30" fmla="*/ 1306612 h 2344739"/>
              <a:gd name="connsiteX31" fmla="*/ 11157311 w 12193149"/>
              <a:gd name="connsiteY31" fmla="*/ 1312414 h 2344739"/>
              <a:gd name="connsiteX32" fmla="*/ 11155496 w 12193149"/>
              <a:gd name="connsiteY32" fmla="*/ 1317097 h 2344739"/>
              <a:gd name="connsiteX33" fmla="*/ 11140961 w 12193149"/>
              <a:gd name="connsiteY33" fmla="*/ 1324115 h 2344739"/>
              <a:gd name="connsiteX34" fmla="*/ 11138961 w 12193149"/>
              <a:gd name="connsiteY34" fmla="*/ 1323772 h 2344739"/>
              <a:gd name="connsiteX35" fmla="*/ 11128208 w 12193149"/>
              <a:gd name="connsiteY35" fmla="*/ 1333832 h 2344739"/>
              <a:gd name="connsiteX36" fmla="*/ 11120691 w 12193149"/>
              <a:gd name="connsiteY36" fmla="*/ 1347424 h 2344739"/>
              <a:gd name="connsiteX37" fmla="*/ 10894683 w 12193149"/>
              <a:gd name="connsiteY37" fmla="*/ 1473399 h 2344739"/>
              <a:gd name="connsiteX38" fmla="*/ 10773300 w 12193149"/>
              <a:gd name="connsiteY38" fmla="*/ 1523191 h 2344739"/>
              <a:gd name="connsiteX39" fmla="*/ 10627668 w 12193149"/>
              <a:gd name="connsiteY39" fmla="*/ 1559229 h 2344739"/>
              <a:gd name="connsiteX40" fmla="*/ 10581895 w 12193149"/>
              <a:gd name="connsiteY40" fmla="*/ 1568689 h 2344739"/>
              <a:gd name="connsiteX41" fmla="*/ 10547790 w 12193149"/>
              <a:gd name="connsiteY41" fmla="*/ 1598423 h 2344739"/>
              <a:gd name="connsiteX42" fmla="*/ 10529643 w 12193149"/>
              <a:gd name="connsiteY42" fmla="*/ 1596907 h 2344739"/>
              <a:gd name="connsiteX43" fmla="*/ 10526446 w 12193149"/>
              <a:gd name="connsiteY43" fmla="*/ 1596411 h 2344739"/>
              <a:gd name="connsiteX44" fmla="*/ 10515129 w 12193149"/>
              <a:gd name="connsiteY44" fmla="*/ 1599537 h 2344739"/>
              <a:gd name="connsiteX45" fmla="*/ 10491735 w 12193149"/>
              <a:gd name="connsiteY45" fmla="*/ 1594156 h 2344739"/>
              <a:gd name="connsiteX46" fmla="*/ 10471418 w 12193149"/>
              <a:gd name="connsiteY46" fmla="*/ 1601693 h 2344739"/>
              <a:gd name="connsiteX47" fmla="*/ 10377042 w 12193149"/>
              <a:gd name="connsiteY47" fmla="*/ 1644598 h 2344739"/>
              <a:gd name="connsiteX48" fmla="*/ 10319338 w 12193149"/>
              <a:gd name="connsiteY48" fmla="*/ 1666221 h 2344739"/>
              <a:gd name="connsiteX49" fmla="*/ 10295467 w 12193149"/>
              <a:gd name="connsiteY49" fmla="*/ 1668079 h 2344739"/>
              <a:gd name="connsiteX50" fmla="*/ 10263443 w 12193149"/>
              <a:gd name="connsiteY50" fmla="*/ 1674948 h 2344739"/>
              <a:gd name="connsiteX51" fmla="*/ 10205418 w 12193149"/>
              <a:gd name="connsiteY51" fmla="*/ 1682149 h 2344739"/>
              <a:gd name="connsiteX52" fmla="*/ 10177759 w 12193149"/>
              <a:gd name="connsiteY52" fmla="*/ 1692943 h 2344739"/>
              <a:gd name="connsiteX53" fmla="*/ 10165070 w 12193149"/>
              <a:gd name="connsiteY53" fmla="*/ 1693739 h 2344739"/>
              <a:gd name="connsiteX54" fmla="*/ 10156308 w 12193149"/>
              <a:gd name="connsiteY54" fmla="*/ 1707487 h 2344739"/>
              <a:gd name="connsiteX55" fmla="*/ 10118267 w 12193149"/>
              <a:gd name="connsiteY55" fmla="*/ 1731142 h 2344739"/>
              <a:gd name="connsiteX56" fmla="*/ 10083317 w 12193149"/>
              <a:gd name="connsiteY56" fmla="*/ 1743296 h 2344739"/>
              <a:gd name="connsiteX57" fmla="*/ 10040388 w 12193149"/>
              <a:gd name="connsiteY57" fmla="*/ 1741632 h 2344739"/>
              <a:gd name="connsiteX58" fmla="*/ 9961167 w 12193149"/>
              <a:gd name="connsiteY58" fmla="*/ 1757147 h 2344739"/>
              <a:gd name="connsiteX59" fmla="*/ 9848940 w 12193149"/>
              <a:gd name="connsiteY59" fmla="*/ 1763915 h 2344739"/>
              <a:gd name="connsiteX60" fmla="*/ 9729457 w 12193149"/>
              <a:gd name="connsiteY60" fmla="*/ 1784122 h 2344739"/>
              <a:gd name="connsiteX61" fmla="*/ 9613704 w 12193149"/>
              <a:gd name="connsiteY61" fmla="*/ 1812371 h 2344739"/>
              <a:gd name="connsiteX62" fmla="*/ 9338590 w 12193149"/>
              <a:gd name="connsiteY62" fmla="*/ 1869293 h 2344739"/>
              <a:gd name="connsiteX63" fmla="*/ 9232518 w 12193149"/>
              <a:gd name="connsiteY63" fmla="*/ 1893149 h 2344739"/>
              <a:gd name="connsiteX64" fmla="*/ 9156690 w 12193149"/>
              <a:gd name="connsiteY64" fmla="*/ 1903228 h 2344739"/>
              <a:gd name="connsiteX65" fmla="*/ 9054601 w 12193149"/>
              <a:gd name="connsiteY65" fmla="*/ 1910755 h 2344739"/>
              <a:gd name="connsiteX66" fmla="*/ 9006634 w 12193149"/>
              <a:gd name="connsiteY66" fmla="*/ 1914040 h 2344739"/>
              <a:gd name="connsiteX67" fmla="*/ 9006349 w 12193149"/>
              <a:gd name="connsiteY67" fmla="*/ 1913800 h 2344739"/>
              <a:gd name="connsiteX68" fmla="*/ 8997380 w 12193149"/>
              <a:gd name="connsiteY68" fmla="*/ 1915011 h 2344739"/>
              <a:gd name="connsiteX69" fmla="*/ 8991542 w 12193149"/>
              <a:gd name="connsiteY69" fmla="*/ 1917072 h 2344739"/>
              <a:gd name="connsiteX70" fmla="*/ 8975485 w 12193149"/>
              <a:gd name="connsiteY70" fmla="*/ 1920298 h 2344739"/>
              <a:gd name="connsiteX71" fmla="*/ 8969159 w 12193149"/>
              <a:gd name="connsiteY71" fmla="*/ 1919598 h 2344739"/>
              <a:gd name="connsiteX72" fmla="*/ 8964196 w 12193149"/>
              <a:gd name="connsiteY72" fmla="*/ 1917373 h 2344739"/>
              <a:gd name="connsiteX73" fmla="*/ 8930136 w 12193149"/>
              <a:gd name="connsiteY73" fmla="*/ 1914185 h 2344739"/>
              <a:gd name="connsiteX74" fmla="*/ 8753592 w 12193149"/>
              <a:gd name="connsiteY74" fmla="*/ 1933417 h 2344739"/>
              <a:gd name="connsiteX75" fmla="*/ 8708995 w 12193149"/>
              <a:gd name="connsiteY75" fmla="*/ 1935518 h 2344739"/>
              <a:gd name="connsiteX76" fmla="*/ 8597219 w 12193149"/>
              <a:gd name="connsiteY76" fmla="*/ 1944090 h 2344739"/>
              <a:gd name="connsiteX77" fmla="*/ 8526378 w 12193149"/>
              <a:gd name="connsiteY77" fmla="*/ 1929248 h 2344739"/>
              <a:gd name="connsiteX78" fmla="*/ 8512131 w 12193149"/>
              <a:gd name="connsiteY78" fmla="*/ 1935163 h 2344739"/>
              <a:gd name="connsiteX79" fmla="*/ 8507315 w 12193149"/>
              <a:gd name="connsiteY79" fmla="*/ 1938164 h 2344739"/>
              <a:gd name="connsiteX80" fmla="*/ 8499116 w 12193149"/>
              <a:gd name="connsiteY80" fmla="*/ 1940902 h 2344739"/>
              <a:gd name="connsiteX81" fmla="*/ 8498742 w 12193149"/>
              <a:gd name="connsiteY81" fmla="*/ 1940723 h 2344739"/>
              <a:gd name="connsiteX82" fmla="*/ 8491397 w 12193149"/>
              <a:gd name="connsiteY82" fmla="*/ 1943773 h 2344739"/>
              <a:gd name="connsiteX83" fmla="*/ 8368330 w 12193149"/>
              <a:gd name="connsiteY83" fmla="*/ 1957815 h 2344739"/>
              <a:gd name="connsiteX84" fmla="*/ 8354947 w 12193149"/>
              <a:gd name="connsiteY84" fmla="*/ 1958009 h 2344739"/>
              <a:gd name="connsiteX85" fmla="*/ 8321252 w 12193149"/>
              <a:gd name="connsiteY85" fmla="*/ 1974587 h 2344739"/>
              <a:gd name="connsiteX86" fmla="*/ 8315581 w 12193149"/>
              <a:gd name="connsiteY86" fmla="*/ 1974913 h 2344739"/>
              <a:gd name="connsiteX87" fmla="*/ 8296322 w 12193149"/>
              <a:gd name="connsiteY87" fmla="*/ 1988808 h 2344739"/>
              <a:gd name="connsiteX88" fmla="*/ 8285424 w 12193149"/>
              <a:gd name="connsiteY88" fmla="*/ 1994631 h 2344739"/>
              <a:gd name="connsiteX89" fmla="*/ 8284298 w 12193149"/>
              <a:gd name="connsiteY89" fmla="*/ 1999074 h 2344739"/>
              <a:gd name="connsiteX90" fmla="*/ 8267224 w 12193149"/>
              <a:gd name="connsiteY90" fmla="*/ 2006249 h 2344739"/>
              <a:gd name="connsiteX91" fmla="*/ 8264525 w 12193149"/>
              <a:gd name="connsiteY91" fmla="*/ 2006019 h 2344739"/>
              <a:gd name="connsiteX92" fmla="*/ 8253181 w 12193149"/>
              <a:gd name="connsiteY92" fmla="*/ 2015862 h 2344739"/>
              <a:gd name="connsiteX93" fmla="*/ 8246982 w 12193149"/>
              <a:gd name="connsiteY93" fmla="*/ 2028854 h 2344739"/>
              <a:gd name="connsiteX94" fmla="*/ 8091420 w 12193149"/>
              <a:gd name="connsiteY94" fmla="*/ 2075015 h 2344739"/>
              <a:gd name="connsiteX95" fmla="*/ 7906555 w 12193149"/>
              <a:gd name="connsiteY95" fmla="*/ 2116988 h 2344739"/>
              <a:gd name="connsiteX96" fmla="*/ 7719893 w 12193149"/>
              <a:gd name="connsiteY96" fmla="*/ 2142703 h 2344739"/>
              <a:gd name="connsiteX97" fmla="*/ 7615495 w 12193149"/>
              <a:gd name="connsiteY97" fmla="*/ 2139232 h 2344739"/>
              <a:gd name="connsiteX98" fmla="*/ 7528691 w 12193149"/>
              <a:gd name="connsiteY98" fmla="*/ 2145060 h 2344739"/>
              <a:gd name="connsiteX99" fmla="*/ 7520719 w 12193149"/>
              <a:gd name="connsiteY99" fmla="*/ 2147613 h 2344739"/>
              <a:gd name="connsiteX100" fmla="*/ 7508559 w 12193149"/>
              <a:gd name="connsiteY100" fmla="*/ 2148948 h 2344739"/>
              <a:gd name="connsiteX101" fmla="*/ 7508188 w 12193149"/>
              <a:gd name="connsiteY101" fmla="*/ 2148621 h 2344739"/>
              <a:gd name="connsiteX102" fmla="*/ 7496943 w 12193149"/>
              <a:gd name="connsiteY102" fmla="*/ 2150573 h 2344739"/>
              <a:gd name="connsiteX103" fmla="*/ 7219707 w 12193149"/>
              <a:gd name="connsiteY103" fmla="*/ 2156680 h 2344739"/>
              <a:gd name="connsiteX104" fmla="*/ 7202249 w 12193149"/>
              <a:gd name="connsiteY104" fmla="*/ 2161230 h 2344739"/>
              <a:gd name="connsiteX105" fmla="*/ 7198152 w 12193149"/>
              <a:gd name="connsiteY105" fmla="*/ 2166588 h 2344739"/>
              <a:gd name="connsiteX106" fmla="*/ 7171956 w 12193149"/>
              <a:gd name="connsiteY106" fmla="*/ 2171236 h 2344739"/>
              <a:gd name="connsiteX107" fmla="*/ 7098136 w 12193149"/>
              <a:gd name="connsiteY107" fmla="*/ 2183464 h 2344739"/>
              <a:gd name="connsiteX108" fmla="*/ 7019644 w 12193149"/>
              <a:gd name="connsiteY108" fmla="*/ 2183090 h 2344739"/>
              <a:gd name="connsiteX109" fmla="*/ 6905294 w 12193149"/>
              <a:gd name="connsiteY109" fmla="*/ 2212596 h 2344739"/>
              <a:gd name="connsiteX110" fmla="*/ 6709370 w 12193149"/>
              <a:gd name="connsiteY110" fmla="*/ 2240551 h 2344739"/>
              <a:gd name="connsiteX111" fmla="*/ 6550602 w 12193149"/>
              <a:gd name="connsiteY111" fmla="*/ 2269327 h 2344739"/>
              <a:gd name="connsiteX112" fmla="*/ 6318708 w 12193149"/>
              <a:gd name="connsiteY112" fmla="*/ 2316127 h 2344739"/>
              <a:gd name="connsiteX113" fmla="*/ 6169822 w 12193149"/>
              <a:gd name="connsiteY113" fmla="*/ 2318214 h 2344739"/>
              <a:gd name="connsiteX114" fmla="*/ 6074996 w 12193149"/>
              <a:gd name="connsiteY114" fmla="*/ 2338676 h 2344739"/>
              <a:gd name="connsiteX115" fmla="*/ 6069677 w 12193149"/>
              <a:gd name="connsiteY115" fmla="*/ 2337139 h 2344739"/>
              <a:gd name="connsiteX116" fmla="*/ 6049786 w 12193149"/>
              <a:gd name="connsiteY116" fmla="*/ 2337822 h 2344739"/>
              <a:gd name="connsiteX117" fmla="*/ 6042433 w 12193149"/>
              <a:gd name="connsiteY117" fmla="*/ 2329473 h 2344739"/>
              <a:gd name="connsiteX118" fmla="*/ 6011238 w 12193149"/>
              <a:gd name="connsiteY118" fmla="*/ 2324380 h 2344739"/>
              <a:gd name="connsiteX119" fmla="*/ 5958523 w 12193149"/>
              <a:gd name="connsiteY119" fmla="*/ 2328024 h 2344739"/>
              <a:gd name="connsiteX120" fmla="*/ 5760067 w 12193149"/>
              <a:gd name="connsiteY120" fmla="*/ 2343716 h 2344739"/>
              <a:gd name="connsiteX121" fmla="*/ 5628108 w 12193149"/>
              <a:gd name="connsiteY121" fmla="*/ 2344739 h 2344739"/>
              <a:gd name="connsiteX122" fmla="*/ 5472054 w 12193149"/>
              <a:gd name="connsiteY122" fmla="*/ 2330719 h 2344739"/>
              <a:gd name="connsiteX123" fmla="*/ 5433909 w 12193149"/>
              <a:gd name="connsiteY123" fmla="*/ 2319466 h 2344739"/>
              <a:gd name="connsiteX124" fmla="*/ 5382817 w 12193149"/>
              <a:gd name="connsiteY124" fmla="*/ 2301764 h 2344739"/>
              <a:gd name="connsiteX125" fmla="*/ 5262912 w 12193149"/>
              <a:gd name="connsiteY125" fmla="*/ 2281347 h 2344739"/>
              <a:gd name="connsiteX126" fmla="*/ 5224109 w 12193149"/>
              <a:gd name="connsiteY126" fmla="*/ 2270223 h 2344739"/>
              <a:gd name="connsiteX127" fmla="*/ 5175808 w 12193149"/>
              <a:gd name="connsiteY127" fmla="*/ 2267233 h 2344739"/>
              <a:gd name="connsiteX128" fmla="*/ 5157702 w 12193149"/>
              <a:gd name="connsiteY128" fmla="*/ 2260010 h 2344739"/>
              <a:gd name="connsiteX129" fmla="*/ 5143747 w 12193149"/>
              <a:gd name="connsiteY129" fmla="*/ 2256610 h 2344739"/>
              <a:gd name="connsiteX130" fmla="*/ 5140744 w 12193149"/>
              <a:gd name="connsiteY130" fmla="*/ 2254509 h 2344739"/>
              <a:gd name="connsiteX131" fmla="*/ 5122807 w 12193149"/>
              <a:gd name="connsiteY131" fmla="*/ 2243656 h 2344739"/>
              <a:gd name="connsiteX132" fmla="*/ 5066938 w 12193149"/>
              <a:gd name="connsiteY132" fmla="*/ 2250227 h 2344739"/>
              <a:gd name="connsiteX133" fmla="*/ 5012662 w 12193149"/>
              <a:gd name="connsiteY133" fmla="*/ 2233846 h 2344739"/>
              <a:gd name="connsiteX134" fmla="*/ 4841589 w 12193149"/>
              <a:gd name="connsiteY134" fmla="*/ 2209829 h 2344739"/>
              <a:gd name="connsiteX135" fmla="*/ 4763595 w 12193149"/>
              <a:gd name="connsiteY135" fmla="*/ 2182061 h 2344739"/>
              <a:gd name="connsiteX136" fmla="*/ 4724334 w 12193149"/>
              <a:gd name="connsiteY136" fmla="*/ 2173047 h 2344739"/>
              <a:gd name="connsiteX137" fmla="*/ 4722324 w 12193149"/>
              <a:gd name="connsiteY137" fmla="*/ 2172298 h 2344739"/>
              <a:gd name="connsiteX138" fmla="*/ 4723259 w 12193149"/>
              <a:gd name="connsiteY138" fmla="*/ 2172087 h 2344739"/>
              <a:gd name="connsiteX139" fmla="*/ 4718350 w 12193149"/>
              <a:gd name="connsiteY139" fmla="*/ 2170817 h 2344739"/>
              <a:gd name="connsiteX140" fmla="*/ 4722324 w 12193149"/>
              <a:gd name="connsiteY140" fmla="*/ 2172298 h 2344739"/>
              <a:gd name="connsiteX141" fmla="*/ 4716674 w 12193149"/>
              <a:gd name="connsiteY141" fmla="*/ 2173573 h 2344739"/>
              <a:gd name="connsiteX142" fmla="*/ 4516962 w 12193149"/>
              <a:gd name="connsiteY142" fmla="*/ 2163671 h 2344739"/>
              <a:gd name="connsiteX143" fmla="*/ 4429691 w 12193149"/>
              <a:gd name="connsiteY143" fmla="*/ 2153020 h 2344739"/>
              <a:gd name="connsiteX144" fmla="*/ 4364023 w 12193149"/>
              <a:gd name="connsiteY144" fmla="*/ 2151674 h 2344739"/>
              <a:gd name="connsiteX145" fmla="*/ 4318114 w 12193149"/>
              <a:gd name="connsiteY145" fmla="*/ 2158289 h 2344739"/>
              <a:gd name="connsiteX146" fmla="*/ 4316258 w 12193149"/>
              <a:gd name="connsiteY146" fmla="*/ 2156948 h 2344739"/>
              <a:gd name="connsiteX147" fmla="*/ 4296292 w 12193149"/>
              <a:gd name="connsiteY147" fmla="*/ 2155069 h 2344739"/>
              <a:gd name="connsiteX148" fmla="*/ 4291212 w 12193149"/>
              <a:gd name="connsiteY148" fmla="*/ 2157986 h 2344739"/>
              <a:gd name="connsiteX149" fmla="*/ 4277290 w 12193149"/>
              <a:gd name="connsiteY149" fmla="*/ 2157740 h 2344739"/>
              <a:gd name="connsiteX150" fmla="*/ 4249265 w 12193149"/>
              <a:gd name="connsiteY150" fmla="*/ 2160064 h 2344739"/>
              <a:gd name="connsiteX151" fmla="*/ 4203199 w 12193149"/>
              <a:gd name="connsiteY151" fmla="*/ 2157269 h 2344739"/>
              <a:gd name="connsiteX152" fmla="*/ 4202893 w 12193149"/>
              <a:gd name="connsiteY152" fmla="*/ 2156010 h 2344739"/>
              <a:gd name="connsiteX153" fmla="*/ 4192396 w 12193149"/>
              <a:gd name="connsiteY153" fmla="*/ 2150376 h 2344739"/>
              <a:gd name="connsiteX154" fmla="*/ 4143893 w 12193149"/>
              <a:gd name="connsiteY154" fmla="*/ 2134511 h 2344739"/>
              <a:gd name="connsiteX155" fmla="*/ 4084245 w 12193149"/>
              <a:gd name="connsiteY155" fmla="*/ 2107978 h 2344739"/>
              <a:gd name="connsiteX156" fmla="*/ 4075694 w 12193149"/>
              <a:gd name="connsiteY156" fmla="*/ 2107143 h 2344739"/>
              <a:gd name="connsiteX157" fmla="*/ 4075575 w 12193149"/>
              <a:gd name="connsiteY157" fmla="*/ 2106844 h 2344739"/>
              <a:gd name="connsiteX158" fmla="*/ 4066658 w 12193149"/>
              <a:gd name="connsiteY158" fmla="*/ 2105400 h 2344739"/>
              <a:gd name="connsiteX159" fmla="*/ 4060102 w 12193149"/>
              <a:gd name="connsiteY159" fmla="*/ 2105618 h 2344739"/>
              <a:gd name="connsiteX160" fmla="*/ 4043512 w 12193149"/>
              <a:gd name="connsiteY160" fmla="*/ 2103997 h 2344739"/>
              <a:gd name="connsiteX161" fmla="*/ 4038145 w 12193149"/>
              <a:gd name="connsiteY161" fmla="*/ 2101563 h 2344739"/>
              <a:gd name="connsiteX162" fmla="*/ 4036511 w 12193149"/>
              <a:gd name="connsiteY162" fmla="*/ 2097896 h 2344739"/>
              <a:gd name="connsiteX163" fmla="*/ 4034926 w 12193149"/>
              <a:gd name="connsiteY163" fmla="*/ 2098131 h 2344739"/>
              <a:gd name="connsiteX164" fmla="*/ 4005686 w 12193149"/>
              <a:gd name="connsiteY164" fmla="*/ 2085563 h 2344739"/>
              <a:gd name="connsiteX165" fmla="*/ 3937994 w 12193149"/>
              <a:gd name="connsiteY165" fmla="*/ 2068106 h 2344739"/>
              <a:gd name="connsiteX166" fmla="*/ 3898423 w 12193149"/>
              <a:gd name="connsiteY166" fmla="*/ 2062451 h 2344739"/>
              <a:gd name="connsiteX167" fmla="*/ 3790908 w 12193149"/>
              <a:gd name="connsiteY167" fmla="*/ 2042213 h 2344739"/>
              <a:gd name="connsiteX168" fmla="*/ 3683661 w 12193149"/>
              <a:gd name="connsiteY168" fmla="*/ 2018290 h 2344739"/>
              <a:gd name="connsiteX169" fmla="*/ 3611183 w 12193149"/>
              <a:gd name="connsiteY169" fmla="*/ 1986019 h 2344739"/>
              <a:gd name="connsiteX170" fmla="*/ 3605003 w 12193149"/>
              <a:gd name="connsiteY170" fmla="*/ 1987381 h 2344739"/>
              <a:gd name="connsiteX171" fmla="*/ 3595884 w 12193149"/>
              <a:gd name="connsiteY171" fmla="*/ 1987545 h 2344739"/>
              <a:gd name="connsiteX172" fmla="*/ 3595649 w 12193149"/>
              <a:gd name="connsiteY172" fmla="*/ 1987276 h 2344739"/>
              <a:gd name="connsiteX173" fmla="*/ 3587126 w 12193149"/>
              <a:gd name="connsiteY173" fmla="*/ 1987966 h 2344739"/>
              <a:gd name="connsiteX174" fmla="*/ 3537283 w 12193149"/>
              <a:gd name="connsiteY174" fmla="*/ 1978267 h 2344739"/>
              <a:gd name="connsiteX175" fmla="*/ 3474371 w 12193149"/>
              <a:gd name="connsiteY175" fmla="*/ 1974606 h 2344739"/>
              <a:gd name="connsiteX176" fmla="*/ 3401876 w 12193149"/>
              <a:gd name="connsiteY176" fmla="*/ 1962558 h 2344739"/>
              <a:gd name="connsiteX177" fmla="*/ 3365036 w 12193149"/>
              <a:gd name="connsiteY177" fmla="*/ 1979510 h 2344739"/>
              <a:gd name="connsiteX178" fmla="*/ 3345174 w 12193149"/>
              <a:gd name="connsiteY178" fmla="*/ 1981192 h 2344739"/>
              <a:gd name="connsiteX179" fmla="*/ 3342846 w 12193149"/>
              <a:gd name="connsiteY179" fmla="*/ 1980217 h 2344739"/>
              <a:gd name="connsiteX180" fmla="*/ 3263504 w 12193149"/>
              <a:gd name="connsiteY180" fmla="*/ 1986094 h 2344739"/>
              <a:gd name="connsiteX181" fmla="*/ 3143704 w 12193149"/>
              <a:gd name="connsiteY181" fmla="*/ 1993869 h 2344739"/>
              <a:gd name="connsiteX182" fmla="*/ 3031439 w 12193149"/>
              <a:gd name="connsiteY182" fmla="*/ 1996512 h 2344739"/>
              <a:gd name="connsiteX183" fmla="*/ 2782717 w 12193149"/>
              <a:gd name="connsiteY183" fmla="*/ 2018333 h 2344739"/>
              <a:gd name="connsiteX184" fmla="*/ 2647675 w 12193149"/>
              <a:gd name="connsiteY184" fmla="*/ 2028869 h 2344739"/>
              <a:gd name="connsiteX185" fmla="*/ 2569176 w 12193149"/>
              <a:gd name="connsiteY185" fmla="*/ 2002628 h 2344739"/>
              <a:gd name="connsiteX186" fmla="*/ 2444403 w 12193149"/>
              <a:gd name="connsiteY186" fmla="*/ 2016529 h 2344739"/>
              <a:gd name="connsiteX187" fmla="*/ 2316260 w 12193149"/>
              <a:gd name="connsiteY187" fmla="*/ 2024996 h 2344739"/>
              <a:gd name="connsiteX188" fmla="*/ 2209726 w 12193149"/>
              <a:gd name="connsiteY188" fmla="*/ 2019763 h 2344739"/>
              <a:gd name="connsiteX189" fmla="*/ 2095813 w 12193149"/>
              <a:gd name="connsiteY189" fmla="*/ 2003052 h 2344739"/>
              <a:gd name="connsiteX190" fmla="*/ 1998504 w 12193149"/>
              <a:gd name="connsiteY190" fmla="*/ 1995032 h 2344739"/>
              <a:gd name="connsiteX191" fmla="*/ 1929320 w 12193149"/>
              <a:gd name="connsiteY191" fmla="*/ 2016977 h 2344739"/>
              <a:gd name="connsiteX192" fmla="*/ 1922798 w 12193149"/>
              <a:gd name="connsiteY192" fmla="*/ 2012146 h 2344739"/>
              <a:gd name="connsiteX193" fmla="*/ 1874228 w 12193149"/>
              <a:gd name="connsiteY193" fmla="*/ 2013741 h 2344739"/>
              <a:gd name="connsiteX194" fmla="*/ 1787803 w 12193149"/>
              <a:gd name="connsiteY194" fmla="*/ 2041363 h 2344739"/>
              <a:gd name="connsiteX195" fmla="*/ 1739352 w 12193149"/>
              <a:gd name="connsiteY195" fmla="*/ 2036312 h 2344739"/>
              <a:gd name="connsiteX196" fmla="*/ 1676219 w 12193149"/>
              <a:gd name="connsiteY196" fmla="*/ 2019963 h 2344739"/>
              <a:gd name="connsiteX197" fmla="*/ 1609817 w 12193149"/>
              <a:gd name="connsiteY197" fmla="*/ 2013066 h 2344739"/>
              <a:gd name="connsiteX198" fmla="*/ 1497258 w 12193149"/>
              <a:gd name="connsiteY198" fmla="*/ 1987476 h 2344739"/>
              <a:gd name="connsiteX199" fmla="*/ 1151127 w 12193149"/>
              <a:gd name="connsiteY199" fmla="*/ 1938041 h 2344739"/>
              <a:gd name="connsiteX200" fmla="*/ 859417 w 12193149"/>
              <a:gd name="connsiteY200" fmla="*/ 1928608 h 2344739"/>
              <a:gd name="connsiteX201" fmla="*/ 838688 w 12193149"/>
              <a:gd name="connsiteY201" fmla="*/ 1929821 h 2344739"/>
              <a:gd name="connsiteX202" fmla="*/ 817957 w 12193149"/>
              <a:gd name="connsiteY202" fmla="*/ 1927857 h 2344739"/>
              <a:gd name="connsiteX203" fmla="*/ 812654 w 12193149"/>
              <a:gd name="connsiteY203" fmla="*/ 1930751 h 2344739"/>
              <a:gd name="connsiteX204" fmla="*/ 721195 w 12193149"/>
              <a:gd name="connsiteY204" fmla="*/ 1929661 h 2344739"/>
              <a:gd name="connsiteX205" fmla="*/ 720890 w 12193149"/>
              <a:gd name="connsiteY205" fmla="*/ 1928399 h 2344739"/>
              <a:gd name="connsiteX206" fmla="*/ 710023 w 12193149"/>
              <a:gd name="connsiteY206" fmla="*/ 1922722 h 2344739"/>
              <a:gd name="connsiteX207" fmla="*/ 597940 w 12193149"/>
              <a:gd name="connsiteY207" fmla="*/ 1879864 h 2344739"/>
              <a:gd name="connsiteX208" fmla="*/ 579683 w 12193149"/>
              <a:gd name="connsiteY208" fmla="*/ 1877212 h 2344739"/>
              <a:gd name="connsiteX209" fmla="*/ 572865 w 12193149"/>
              <a:gd name="connsiteY209" fmla="*/ 1877401 h 2344739"/>
              <a:gd name="connsiteX210" fmla="*/ 446247 w 12193149"/>
              <a:gd name="connsiteY210" fmla="*/ 1839371 h 2344739"/>
              <a:gd name="connsiteX211" fmla="*/ 405163 w 12193149"/>
              <a:gd name="connsiteY211" fmla="*/ 1833548 h 2344739"/>
              <a:gd name="connsiteX212" fmla="*/ 293583 w 12193149"/>
              <a:gd name="connsiteY212" fmla="*/ 1812852 h 2344739"/>
              <a:gd name="connsiteX213" fmla="*/ 119529 w 12193149"/>
              <a:gd name="connsiteY213" fmla="*/ 1761047 h 2344739"/>
              <a:gd name="connsiteX214" fmla="*/ 16674 w 12193149"/>
              <a:gd name="connsiteY214" fmla="*/ 1758191 h 2344739"/>
              <a:gd name="connsiteX215" fmla="*/ 1150 w 12193149"/>
              <a:gd name="connsiteY215" fmla="*/ 1752722 h 2344739"/>
              <a:gd name="connsiteX216" fmla="*/ 1148 w 12193149"/>
              <a:gd name="connsiteY216" fmla="*/ 222213 h 2344739"/>
              <a:gd name="connsiteX217" fmla="*/ 1148 w 12193149"/>
              <a:gd name="connsiteY217" fmla="*/ 0 h 2344739"/>
              <a:gd name="connsiteX0" fmla="*/ 1148 w 12193149"/>
              <a:gd name="connsiteY0" fmla="*/ 0 h 2344739"/>
              <a:gd name="connsiteX1" fmla="*/ 12193148 w 12193149"/>
              <a:gd name="connsiteY1" fmla="*/ 0 h 2344739"/>
              <a:gd name="connsiteX2" fmla="*/ 12193149 w 12193149"/>
              <a:gd name="connsiteY2" fmla="*/ 579739 h 2344739"/>
              <a:gd name="connsiteX3" fmla="*/ 12185986 w 12193149"/>
              <a:gd name="connsiteY3" fmla="*/ 584189 h 2344739"/>
              <a:gd name="connsiteX4" fmla="*/ 12156363 w 12193149"/>
              <a:gd name="connsiteY4" fmla="*/ 597366 h 2344739"/>
              <a:gd name="connsiteX5" fmla="*/ 12139215 w 12193149"/>
              <a:gd name="connsiteY5" fmla="*/ 623179 h 2344739"/>
              <a:gd name="connsiteX6" fmla="*/ 12126327 w 12193149"/>
              <a:gd name="connsiteY6" fmla="*/ 624690 h 2344739"/>
              <a:gd name="connsiteX7" fmla="*/ 12124007 w 12193149"/>
              <a:gd name="connsiteY7" fmla="*/ 624794 h 2344739"/>
              <a:gd name="connsiteX8" fmla="*/ 12116854 w 12193149"/>
              <a:gd name="connsiteY8" fmla="*/ 628608 h 2344739"/>
              <a:gd name="connsiteX9" fmla="*/ 12099497 w 12193149"/>
              <a:gd name="connsiteY9" fmla="*/ 628139 h 2344739"/>
              <a:gd name="connsiteX10" fmla="*/ 12087073 w 12193149"/>
              <a:gd name="connsiteY10" fmla="*/ 636341 h 2344739"/>
              <a:gd name="connsiteX11" fmla="*/ 12031073 w 12193149"/>
              <a:gd name="connsiteY11" fmla="*/ 680009 h 2344739"/>
              <a:gd name="connsiteX12" fmla="*/ 11995833 w 12193149"/>
              <a:gd name="connsiteY12" fmla="*/ 703458 h 2344739"/>
              <a:gd name="connsiteX13" fmla="*/ 11979717 w 12193149"/>
              <a:gd name="connsiteY13" fmla="*/ 708161 h 2344739"/>
              <a:gd name="connsiteX14" fmla="*/ 11959046 w 12193149"/>
              <a:gd name="connsiteY14" fmla="*/ 717558 h 2344739"/>
              <a:gd name="connsiteX15" fmla="*/ 11920454 w 12193149"/>
              <a:gd name="connsiteY15" fmla="*/ 730883 h 2344739"/>
              <a:gd name="connsiteX16" fmla="*/ 11903656 w 12193149"/>
              <a:gd name="connsiteY16" fmla="*/ 742426 h 2344739"/>
              <a:gd name="connsiteX17" fmla="*/ 11895048 w 12193149"/>
              <a:gd name="connsiteY17" fmla="*/ 744791 h 2344739"/>
              <a:gd name="connsiteX18" fmla="*/ 11891968 w 12193149"/>
              <a:gd name="connsiteY18" fmla="*/ 755729 h 2344739"/>
              <a:gd name="connsiteX19" fmla="*/ 11870776 w 12193149"/>
              <a:gd name="connsiteY19" fmla="*/ 777816 h 2344739"/>
              <a:gd name="connsiteX20" fmla="*/ 11813376 w 12193149"/>
              <a:gd name="connsiteY20" fmla="*/ 797659 h 2344739"/>
              <a:gd name="connsiteX21" fmla="*/ 11590693 w 12193149"/>
              <a:gd name="connsiteY21" fmla="*/ 963777 h 2344739"/>
              <a:gd name="connsiteX22" fmla="*/ 11506817 w 12193149"/>
              <a:gd name="connsiteY22" fmla="*/ 1033623 h 2344739"/>
              <a:gd name="connsiteX23" fmla="*/ 11280332 w 12193149"/>
              <a:gd name="connsiteY23" fmla="*/ 1223571 h 2344739"/>
              <a:gd name="connsiteX24" fmla="*/ 11228309 w 12193149"/>
              <a:gd name="connsiteY24" fmla="*/ 1276236 h 2344739"/>
              <a:gd name="connsiteX25" fmla="*/ 11218087 w 12193149"/>
              <a:gd name="connsiteY25" fmla="*/ 1275961 h 2344739"/>
              <a:gd name="connsiteX26" fmla="*/ 11217184 w 12193149"/>
              <a:gd name="connsiteY26" fmla="*/ 1275018 h 2344739"/>
              <a:gd name="connsiteX27" fmla="*/ 11188885 w 12193149"/>
              <a:gd name="connsiteY27" fmla="*/ 1292383 h 2344739"/>
              <a:gd name="connsiteX28" fmla="*/ 11184501 w 12193149"/>
              <a:gd name="connsiteY28" fmla="*/ 1292525 h 2344739"/>
              <a:gd name="connsiteX29" fmla="*/ 11166854 w 12193149"/>
              <a:gd name="connsiteY29" fmla="*/ 1306612 h 2344739"/>
              <a:gd name="connsiteX30" fmla="*/ 11157311 w 12193149"/>
              <a:gd name="connsiteY30" fmla="*/ 1312414 h 2344739"/>
              <a:gd name="connsiteX31" fmla="*/ 11155496 w 12193149"/>
              <a:gd name="connsiteY31" fmla="*/ 1317097 h 2344739"/>
              <a:gd name="connsiteX32" fmla="*/ 11140961 w 12193149"/>
              <a:gd name="connsiteY32" fmla="*/ 1324115 h 2344739"/>
              <a:gd name="connsiteX33" fmla="*/ 11138961 w 12193149"/>
              <a:gd name="connsiteY33" fmla="*/ 1323772 h 2344739"/>
              <a:gd name="connsiteX34" fmla="*/ 11128208 w 12193149"/>
              <a:gd name="connsiteY34" fmla="*/ 1333832 h 2344739"/>
              <a:gd name="connsiteX35" fmla="*/ 11120691 w 12193149"/>
              <a:gd name="connsiteY35" fmla="*/ 1347424 h 2344739"/>
              <a:gd name="connsiteX36" fmla="*/ 10894683 w 12193149"/>
              <a:gd name="connsiteY36" fmla="*/ 1473399 h 2344739"/>
              <a:gd name="connsiteX37" fmla="*/ 10773300 w 12193149"/>
              <a:gd name="connsiteY37" fmla="*/ 1523191 h 2344739"/>
              <a:gd name="connsiteX38" fmla="*/ 10627668 w 12193149"/>
              <a:gd name="connsiteY38" fmla="*/ 1559229 h 2344739"/>
              <a:gd name="connsiteX39" fmla="*/ 10581895 w 12193149"/>
              <a:gd name="connsiteY39" fmla="*/ 1568689 h 2344739"/>
              <a:gd name="connsiteX40" fmla="*/ 10547790 w 12193149"/>
              <a:gd name="connsiteY40" fmla="*/ 1598423 h 2344739"/>
              <a:gd name="connsiteX41" fmla="*/ 10529643 w 12193149"/>
              <a:gd name="connsiteY41" fmla="*/ 1596907 h 2344739"/>
              <a:gd name="connsiteX42" fmla="*/ 10526446 w 12193149"/>
              <a:gd name="connsiteY42" fmla="*/ 1596411 h 2344739"/>
              <a:gd name="connsiteX43" fmla="*/ 10515129 w 12193149"/>
              <a:gd name="connsiteY43" fmla="*/ 1599537 h 2344739"/>
              <a:gd name="connsiteX44" fmla="*/ 10491735 w 12193149"/>
              <a:gd name="connsiteY44" fmla="*/ 1594156 h 2344739"/>
              <a:gd name="connsiteX45" fmla="*/ 10471418 w 12193149"/>
              <a:gd name="connsiteY45" fmla="*/ 1601693 h 2344739"/>
              <a:gd name="connsiteX46" fmla="*/ 10377042 w 12193149"/>
              <a:gd name="connsiteY46" fmla="*/ 1644598 h 2344739"/>
              <a:gd name="connsiteX47" fmla="*/ 10319338 w 12193149"/>
              <a:gd name="connsiteY47" fmla="*/ 1666221 h 2344739"/>
              <a:gd name="connsiteX48" fmla="*/ 10295467 w 12193149"/>
              <a:gd name="connsiteY48" fmla="*/ 1668079 h 2344739"/>
              <a:gd name="connsiteX49" fmla="*/ 10263443 w 12193149"/>
              <a:gd name="connsiteY49" fmla="*/ 1674948 h 2344739"/>
              <a:gd name="connsiteX50" fmla="*/ 10205418 w 12193149"/>
              <a:gd name="connsiteY50" fmla="*/ 1682149 h 2344739"/>
              <a:gd name="connsiteX51" fmla="*/ 10177759 w 12193149"/>
              <a:gd name="connsiteY51" fmla="*/ 1692943 h 2344739"/>
              <a:gd name="connsiteX52" fmla="*/ 10165070 w 12193149"/>
              <a:gd name="connsiteY52" fmla="*/ 1693739 h 2344739"/>
              <a:gd name="connsiteX53" fmla="*/ 10156308 w 12193149"/>
              <a:gd name="connsiteY53" fmla="*/ 1707487 h 2344739"/>
              <a:gd name="connsiteX54" fmla="*/ 10118267 w 12193149"/>
              <a:gd name="connsiteY54" fmla="*/ 1731142 h 2344739"/>
              <a:gd name="connsiteX55" fmla="*/ 10083317 w 12193149"/>
              <a:gd name="connsiteY55" fmla="*/ 1743296 h 2344739"/>
              <a:gd name="connsiteX56" fmla="*/ 10040388 w 12193149"/>
              <a:gd name="connsiteY56" fmla="*/ 1741632 h 2344739"/>
              <a:gd name="connsiteX57" fmla="*/ 9961167 w 12193149"/>
              <a:gd name="connsiteY57" fmla="*/ 1757147 h 2344739"/>
              <a:gd name="connsiteX58" fmla="*/ 9848940 w 12193149"/>
              <a:gd name="connsiteY58" fmla="*/ 1763915 h 2344739"/>
              <a:gd name="connsiteX59" fmla="*/ 9729457 w 12193149"/>
              <a:gd name="connsiteY59" fmla="*/ 1784122 h 2344739"/>
              <a:gd name="connsiteX60" fmla="*/ 9613704 w 12193149"/>
              <a:gd name="connsiteY60" fmla="*/ 1812371 h 2344739"/>
              <a:gd name="connsiteX61" fmla="*/ 9338590 w 12193149"/>
              <a:gd name="connsiteY61" fmla="*/ 1869293 h 2344739"/>
              <a:gd name="connsiteX62" fmla="*/ 9232518 w 12193149"/>
              <a:gd name="connsiteY62" fmla="*/ 1893149 h 2344739"/>
              <a:gd name="connsiteX63" fmla="*/ 9156690 w 12193149"/>
              <a:gd name="connsiteY63" fmla="*/ 1903228 h 2344739"/>
              <a:gd name="connsiteX64" fmla="*/ 9054601 w 12193149"/>
              <a:gd name="connsiteY64" fmla="*/ 1910755 h 2344739"/>
              <a:gd name="connsiteX65" fmla="*/ 9006634 w 12193149"/>
              <a:gd name="connsiteY65" fmla="*/ 1914040 h 2344739"/>
              <a:gd name="connsiteX66" fmla="*/ 9006349 w 12193149"/>
              <a:gd name="connsiteY66" fmla="*/ 1913800 h 2344739"/>
              <a:gd name="connsiteX67" fmla="*/ 8997380 w 12193149"/>
              <a:gd name="connsiteY67" fmla="*/ 1915011 h 2344739"/>
              <a:gd name="connsiteX68" fmla="*/ 8991542 w 12193149"/>
              <a:gd name="connsiteY68" fmla="*/ 1917072 h 2344739"/>
              <a:gd name="connsiteX69" fmla="*/ 8975485 w 12193149"/>
              <a:gd name="connsiteY69" fmla="*/ 1920298 h 2344739"/>
              <a:gd name="connsiteX70" fmla="*/ 8969159 w 12193149"/>
              <a:gd name="connsiteY70" fmla="*/ 1919598 h 2344739"/>
              <a:gd name="connsiteX71" fmla="*/ 8964196 w 12193149"/>
              <a:gd name="connsiteY71" fmla="*/ 1917373 h 2344739"/>
              <a:gd name="connsiteX72" fmla="*/ 8930136 w 12193149"/>
              <a:gd name="connsiteY72" fmla="*/ 1914185 h 2344739"/>
              <a:gd name="connsiteX73" fmla="*/ 8753592 w 12193149"/>
              <a:gd name="connsiteY73" fmla="*/ 1933417 h 2344739"/>
              <a:gd name="connsiteX74" fmla="*/ 8708995 w 12193149"/>
              <a:gd name="connsiteY74" fmla="*/ 1935518 h 2344739"/>
              <a:gd name="connsiteX75" fmla="*/ 8597219 w 12193149"/>
              <a:gd name="connsiteY75" fmla="*/ 1944090 h 2344739"/>
              <a:gd name="connsiteX76" fmla="*/ 8526378 w 12193149"/>
              <a:gd name="connsiteY76" fmla="*/ 1929248 h 2344739"/>
              <a:gd name="connsiteX77" fmla="*/ 8512131 w 12193149"/>
              <a:gd name="connsiteY77" fmla="*/ 1935163 h 2344739"/>
              <a:gd name="connsiteX78" fmla="*/ 8507315 w 12193149"/>
              <a:gd name="connsiteY78" fmla="*/ 1938164 h 2344739"/>
              <a:gd name="connsiteX79" fmla="*/ 8499116 w 12193149"/>
              <a:gd name="connsiteY79" fmla="*/ 1940902 h 2344739"/>
              <a:gd name="connsiteX80" fmla="*/ 8498742 w 12193149"/>
              <a:gd name="connsiteY80" fmla="*/ 1940723 h 2344739"/>
              <a:gd name="connsiteX81" fmla="*/ 8491397 w 12193149"/>
              <a:gd name="connsiteY81" fmla="*/ 1943773 h 2344739"/>
              <a:gd name="connsiteX82" fmla="*/ 8368330 w 12193149"/>
              <a:gd name="connsiteY82" fmla="*/ 1957815 h 2344739"/>
              <a:gd name="connsiteX83" fmla="*/ 8354947 w 12193149"/>
              <a:gd name="connsiteY83" fmla="*/ 1958009 h 2344739"/>
              <a:gd name="connsiteX84" fmla="*/ 8321252 w 12193149"/>
              <a:gd name="connsiteY84" fmla="*/ 1974587 h 2344739"/>
              <a:gd name="connsiteX85" fmla="*/ 8315581 w 12193149"/>
              <a:gd name="connsiteY85" fmla="*/ 1974913 h 2344739"/>
              <a:gd name="connsiteX86" fmla="*/ 8296322 w 12193149"/>
              <a:gd name="connsiteY86" fmla="*/ 1988808 h 2344739"/>
              <a:gd name="connsiteX87" fmla="*/ 8285424 w 12193149"/>
              <a:gd name="connsiteY87" fmla="*/ 1994631 h 2344739"/>
              <a:gd name="connsiteX88" fmla="*/ 8284298 w 12193149"/>
              <a:gd name="connsiteY88" fmla="*/ 1999074 h 2344739"/>
              <a:gd name="connsiteX89" fmla="*/ 8267224 w 12193149"/>
              <a:gd name="connsiteY89" fmla="*/ 2006249 h 2344739"/>
              <a:gd name="connsiteX90" fmla="*/ 8264525 w 12193149"/>
              <a:gd name="connsiteY90" fmla="*/ 2006019 h 2344739"/>
              <a:gd name="connsiteX91" fmla="*/ 8253181 w 12193149"/>
              <a:gd name="connsiteY91" fmla="*/ 2015862 h 2344739"/>
              <a:gd name="connsiteX92" fmla="*/ 8246982 w 12193149"/>
              <a:gd name="connsiteY92" fmla="*/ 2028854 h 2344739"/>
              <a:gd name="connsiteX93" fmla="*/ 8091420 w 12193149"/>
              <a:gd name="connsiteY93" fmla="*/ 2075015 h 2344739"/>
              <a:gd name="connsiteX94" fmla="*/ 7906555 w 12193149"/>
              <a:gd name="connsiteY94" fmla="*/ 2116988 h 2344739"/>
              <a:gd name="connsiteX95" fmla="*/ 7719893 w 12193149"/>
              <a:gd name="connsiteY95" fmla="*/ 2142703 h 2344739"/>
              <a:gd name="connsiteX96" fmla="*/ 7615495 w 12193149"/>
              <a:gd name="connsiteY96" fmla="*/ 2139232 h 2344739"/>
              <a:gd name="connsiteX97" fmla="*/ 7528691 w 12193149"/>
              <a:gd name="connsiteY97" fmla="*/ 2145060 h 2344739"/>
              <a:gd name="connsiteX98" fmla="*/ 7520719 w 12193149"/>
              <a:gd name="connsiteY98" fmla="*/ 2147613 h 2344739"/>
              <a:gd name="connsiteX99" fmla="*/ 7508559 w 12193149"/>
              <a:gd name="connsiteY99" fmla="*/ 2148948 h 2344739"/>
              <a:gd name="connsiteX100" fmla="*/ 7508188 w 12193149"/>
              <a:gd name="connsiteY100" fmla="*/ 2148621 h 2344739"/>
              <a:gd name="connsiteX101" fmla="*/ 7496943 w 12193149"/>
              <a:gd name="connsiteY101" fmla="*/ 2150573 h 2344739"/>
              <a:gd name="connsiteX102" fmla="*/ 7219707 w 12193149"/>
              <a:gd name="connsiteY102" fmla="*/ 2156680 h 2344739"/>
              <a:gd name="connsiteX103" fmla="*/ 7202249 w 12193149"/>
              <a:gd name="connsiteY103" fmla="*/ 2161230 h 2344739"/>
              <a:gd name="connsiteX104" fmla="*/ 7198152 w 12193149"/>
              <a:gd name="connsiteY104" fmla="*/ 2166588 h 2344739"/>
              <a:gd name="connsiteX105" fmla="*/ 7171956 w 12193149"/>
              <a:gd name="connsiteY105" fmla="*/ 2171236 h 2344739"/>
              <a:gd name="connsiteX106" fmla="*/ 7098136 w 12193149"/>
              <a:gd name="connsiteY106" fmla="*/ 2183464 h 2344739"/>
              <a:gd name="connsiteX107" fmla="*/ 7019644 w 12193149"/>
              <a:gd name="connsiteY107" fmla="*/ 2183090 h 2344739"/>
              <a:gd name="connsiteX108" fmla="*/ 6905294 w 12193149"/>
              <a:gd name="connsiteY108" fmla="*/ 2212596 h 2344739"/>
              <a:gd name="connsiteX109" fmla="*/ 6709370 w 12193149"/>
              <a:gd name="connsiteY109" fmla="*/ 2240551 h 2344739"/>
              <a:gd name="connsiteX110" fmla="*/ 6550602 w 12193149"/>
              <a:gd name="connsiteY110" fmla="*/ 2269327 h 2344739"/>
              <a:gd name="connsiteX111" fmla="*/ 6318708 w 12193149"/>
              <a:gd name="connsiteY111" fmla="*/ 2316127 h 2344739"/>
              <a:gd name="connsiteX112" fmla="*/ 6169822 w 12193149"/>
              <a:gd name="connsiteY112" fmla="*/ 2318214 h 2344739"/>
              <a:gd name="connsiteX113" fmla="*/ 6074996 w 12193149"/>
              <a:gd name="connsiteY113" fmla="*/ 2338676 h 2344739"/>
              <a:gd name="connsiteX114" fmla="*/ 6069677 w 12193149"/>
              <a:gd name="connsiteY114" fmla="*/ 2337139 h 2344739"/>
              <a:gd name="connsiteX115" fmla="*/ 6049786 w 12193149"/>
              <a:gd name="connsiteY115" fmla="*/ 2337822 h 2344739"/>
              <a:gd name="connsiteX116" fmla="*/ 6042433 w 12193149"/>
              <a:gd name="connsiteY116" fmla="*/ 2329473 h 2344739"/>
              <a:gd name="connsiteX117" fmla="*/ 6011238 w 12193149"/>
              <a:gd name="connsiteY117" fmla="*/ 2324380 h 2344739"/>
              <a:gd name="connsiteX118" fmla="*/ 5958523 w 12193149"/>
              <a:gd name="connsiteY118" fmla="*/ 2328024 h 2344739"/>
              <a:gd name="connsiteX119" fmla="*/ 5760067 w 12193149"/>
              <a:gd name="connsiteY119" fmla="*/ 2343716 h 2344739"/>
              <a:gd name="connsiteX120" fmla="*/ 5628108 w 12193149"/>
              <a:gd name="connsiteY120" fmla="*/ 2344739 h 2344739"/>
              <a:gd name="connsiteX121" fmla="*/ 5472054 w 12193149"/>
              <a:gd name="connsiteY121" fmla="*/ 2330719 h 2344739"/>
              <a:gd name="connsiteX122" fmla="*/ 5433909 w 12193149"/>
              <a:gd name="connsiteY122" fmla="*/ 2319466 h 2344739"/>
              <a:gd name="connsiteX123" fmla="*/ 5382817 w 12193149"/>
              <a:gd name="connsiteY123" fmla="*/ 2301764 h 2344739"/>
              <a:gd name="connsiteX124" fmla="*/ 5262912 w 12193149"/>
              <a:gd name="connsiteY124" fmla="*/ 2281347 h 2344739"/>
              <a:gd name="connsiteX125" fmla="*/ 5224109 w 12193149"/>
              <a:gd name="connsiteY125" fmla="*/ 2270223 h 2344739"/>
              <a:gd name="connsiteX126" fmla="*/ 5175808 w 12193149"/>
              <a:gd name="connsiteY126" fmla="*/ 2267233 h 2344739"/>
              <a:gd name="connsiteX127" fmla="*/ 5157702 w 12193149"/>
              <a:gd name="connsiteY127" fmla="*/ 2260010 h 2344739"/>
              <a:gd name="connsiteX128" fmla="*/ 5143747 w 12193149"/>
              <a:gd name="connsiteY128" fmla="*/ 2256610 h 2344739"/>
              <a:gd name="connsiteX129" fmla="*/ 5140744 w 12193149"/>
              <a:gd name="connsiteY129" fmla="*/ 2254509 h 2344739"/>
              <a:gd name="connsiteX130" fmla="*/ 5122807 w 12193149"/>
              <a:gd name="connsiteY130" fmla="*/ 2243656 h 2344739"/>
              <a:gd name="connsiteX131" fmla="*/ 5066938 w 12193149"/>
              <a:gd name="connsiteY131" fmla="*/ 2250227 h 2344739"/>
              <a:gd name="connsiteX132" fmla="*/ 5012662 w 12193149"/>
              <a:gd name="connsiteY132" fmla="*/ 2233846 h 2344739"/>
              <a:gd name="connsiteX133" fmla="*/ 4841589 w 12193149"/>
              <a:gd name="connsiteY133" fmla="*/ 2209829 h 2344739"/>
              <a:gd name="connsiteX134" fmla="*/ 4763595 w 12193149"/>
              <a:gd name="connsiteY134" fmla="*/ 2182061 h 2344739"/>
              <a:gd name="connsiteX135" fmla="*/ 4724334 w 12193149"/>
              <a:gd name="connsiteY135" fmla="*/ 2173047 h 2344739"/>
              <a:gd name="connsiteX136" fmla="*/ 4722324 w 12193149"/>
              <a:gd name="connsiteY136" fmla="*/ 2172298 h 2344739"/>
              <a:gd name="connsiteX137" fmla="*/ 4723259 w 12193149"/>
              <a:gd name="connsiteY137" fmla="*/ 2172087 h 2344739"/>
              <a:gd name="connsiteX138" fmla="*/ 4718350 w 12193149"/>
              <a:gd name="connsiteY138" fmla="*/ 2170817 h 2344739"/>
              <a:gd name="connsiteX139" fmla="*/ 4722324 w 12193149"/>
              <a:gd name="connsiteY139" fmla="*/ 2172298 h 2344739"/>
              <a:gd name="connsiteX140" fmla="*/ 4716674 w 12193149"/>
              <a:gd name="connsiteY140" fmla="*/ 2173573 h 2344739"/>
              <a:gd name="connsiteX141" fmla="*/ 4516962 w 12193149"/>
              <a:gd name="connsiteY141" fmla="*/ 2163671 h 2344739"/>
              <a:gd name="connsiteX142" fmla="*/ 4429691 w 12193149"/>
              <a:gd name="connsiteY142" fmla="*/ 2153020 h 2344739"/>
              <a:gd name="connsiteX143" fmla="*/ 4364023 w 12193149"/>
              <a:gd name="connsiteY143" fmla="*/ 2151674 h 2344739"/>
              <a:gd name="connsiteX144" fmla="*/ 4318114 w 12193149"/>
              <a:gd name="connsiteY144" fmla="*/ 2158289 h 2344739"/>
              <a:gd name="connsiteX145" fmla="*/ 4316258 w 12193149"/>
              <a:gd name="connsiteY145" fmla="*/ 2156948 h 2344739"/>
              <a:gd name="connsiteX146" fmla="*/ 4296292 w 12193149"/>
              <a:gd name="connsiteY146" fmla="*/ 2155069 h 2344739"/>
              <a:gd name="connsiteX147" fmla="*/ 4291212 w 12193149"/>
              <a:gd name="connsiteY147" fmla="*/ 2157986 h 2344739"/>
              <a:gd name="connsiteX148" fmla="*/ 4277290 w 12193149"/>
              <a:gd name="connsiteY148" fmla="*/ 2157740 h 2344739"/>
              <a:gd name="connsiteX149" fmla="*/ 4249265 w 12193149"/>
              <a:gd name="connsiteY149" fmla="*/ 2160064 h 2344739"/>
              <a:gd name="connsiteX150" fmla="*/ 4203199 w 12193149"/>
              <a:gd name="connsiteY150" fmla="*/ 2157269 h 2344739"/>
              <a:gd name="connsiteX151" fmla="*/ 4202893 w 12193149"/>
              <a:gd name="connsiteY151" fmla="*/ 2156010 h 2344739"/>
              <a:gd name="connsiteX152" fmla="*/ 4192396 w 12193149"/>
              <a:gd name="connsiteY152" fmla="*/ 2150376 h 2344739"/>
              <a:gd name="connsiteX153" fmla="*/ 4143893 w 12193149"/>
              <a:gd name="connsiteY153" fmla="*/ 2134511 h 2344739"/>
              <a:gd name="connsiteX154" fmla="*/ 4084245 w 12193149"/>
              <a:gd name="connsiteY154" fmla="*/ 2107978 h 2344739"/>
              <a:gd name="connsiteX155" fmla="*/ 4075694 w 12193149"/>
              <a:gd name="connsiteY155" fmla="*/ 2107143 h 2344739"/>
              <a:gd name="connsiteX156" fmla="*/ 4075575 w 12193149"/>
              <a:gd name="connsiteY156" fmla="*/ 2106844 h 2344739"/>
              <a:gd name="connsiteX157" fmla="*/ 4066658 w 12193149"/>
              <a:gd name="connsiteY157" fmla="*/ 2105400 h 2344739"/>
              <a:gd name="connsiteX158" fmla="*/ 4060102 w 12193149"/>
              <a:gd name="connsiteY158" fmla="*/ 2105618 h 2344739"/>
              <a:gd name="connsiteX159" fmla="*/ 4043512 w 12193149"/>
              <a:gd name="connsiteY159" fmla="*/ 2103997 h 2344739"/>
              <a:gd name="connsiteX160" fmla="*/ 4038145 w 12193149"/>
              <a:gd name="connsiteY160" fmla="*/ 2101563 h 2344739"/>
              <a:gd name="connsiteX161" fmla="*/ 4036511 w 12193149"/>
              <a:gd name="connsiteY161" fmla="*/ 2097896 h 2344739"/>
              <a:gd name="connsiteX162" fmla="*/ 4034926 w 12193149"/>
              <a:gd name="connsiteY162" fmla="*/ 2098131 h 2344739"/>
              <a:gd name="connsiteX163" fmla="*/ 4005686 w 12193149"/>
              <a:gd name="connsiteY163" fmla="*/ 2085563 h 2344739"/>
              <a:gd name="connsiteX164" fmla="*/ 3937994 w 12193149"/>
              <a:gd name="connsiteY164" fmla="*/ 2068106 h 2344739"/>
              <a:gd name="connsiteX165" fmla="*/ 3898423 w 12193149"/>
              <a:gd name="connsiteY165" fmla="*/ 2062451 h 2344739"/>
              <a:gd name="connsiteX166" fmla="*/ 3790908 w 12193149"/>
              <a:gd name="connsiteY166" fmla="*/ 2042213 h 2344739"/>
              <a:gd name="connsiteX167" fmla="*/ 3683661 w 12193149"/>
              <a:gd name="connsiteY167" fmla="*/ 2018290 h 2344739"/>
              <a:gd name="connsiteX168" fmla="*/ 3611183 w 12193149"/>
              <a:gd name="connsiteY168" fmla="*/ 1986019 h 2344739"/>
              <a:gd name="connsiteX169" fmla="*/ 3605003 w 12193149"/>
              <a:gd name="connsiteY169" fmla="*/ 1987381 h 2344739"/>
              <a:gd name="connsiteX170" fmla="*/ 3595884 w 12193149"/>
              <a:gd name="connsiteY170" fmla="*/ 1987545 h 2344739"/>
              <a:gd name="connsiteX171" fmla="*/ 3595649 w 12193149"/>
              <a:gd name="connsiteY171" fmla="*/ 1987276 h 2344739"/>
              <a:gd name="connsiteX172" fmla="*/ 3587126 w 12193149"/>
              <a:gd name="connsiteY172" fmla="*/ 1987966 h 2344739"/>
              <a:gd name="connsiteX173" fmla="*/ 3537283 w 12193149"/>
              <a:gd name="connsiteY173" fmla="*/ 1978267 h 2344739"/>
              <a:gd name="connsiteX174" fmla="*/ 3474371 w 12193149"/>
              <a:gd name="connsiteY174" fmla="*/ 1974606 h 2344739"/>
              <a:gd name="connsiteX175" fmla="*/ 3401876 w 12193149"/>
              <a:gd name="connsiteY175" fmla="*/ 1962558 h 2344739"/>
              <a:gd name="connsiteX176" fmla="*/ 3365036 w 12193149"/>
              <a:gd name="connsiteY176" fmla="*/ 1979510 h 2344739"/>
              <a:gd name="connsiteX177" fmla="*/ 3345174 w 12193149"/>
              <a:gd name="connsiteY177" fmla="*/ 1981192 h 2344739"/>
              <a:gd name="connsiteX178" fmla="*/ 3342846 w 12193149"/>
              <a:gd name="connsiteY178" fmla="*/ 1980217 h 2344739"/>
              <a:gd name="connsiteX179" fmla="*/ 3263504 w 12193149"/>
              <a:gd name="connsiteY179" fmla="*/ 1986094 h 2344739"/>
              <a:gd name="connsiteX180" fmla="*/ 3143704 w 12193149"/>
              <a:gd name="connsiteY180" fmla="*/ 1993869 h 2344739"/>
              <a:gd name="connsiteX181" fmla="*/ 3031439 w 12193149"/>
              <a:gd name="connsiteY181" fmla="*/ 1996512 h 2344739"/>
              <a:gd name="connsiteX182" fmla="*/ 2782717 w 12193149"/>
              <a:gd name="connsiteY182" fmla="*/ 2018333 h 2344739"/>
              <a:gd name="connsiteX183" fmla="*/ 2647675 w 12193149"/>
              <a:gd name="connsiteY183" fmla="*/ 2028869 h 2344739"/>
              <a:gd name="connsiteX184" fmla="*/ 2569176 w 12193149"/>
              <a:gd name="connsiteY184" fmla="*/ 2002628 h 2344739"/>
              <a:gd name="connsiteX185" fmla="*/ 2444403 w 12193149"/>
              <a:gd name="connsiteY185" fmla="*/ 2016529 h 2344739"/>
              <a:gd name="connsiteX186" fmla="*/ 2316260 w 12193149"/>
              <a:gd name="connsiteY186" fmla="*/ 2024996 h 2344739"/>
              <a:gd name="connsiteX187" fmla="*/ 2209726 w 12193149"/>
              <a:gd name="connsiteY187" fmla="*/ 2019763 h 2344739"/>
              <a:gd name="connsiteX188" fmla="*/ 2095813 w 12193149"/>
              <a:gd name="connsiteY188" fmla="*/ 2003052 h 2344739"/>
              <a:gd name="connsiteX189" fmla="*/ 1998504 w 12193149"/>
              <a:gd name="connsiteY189" fmla="*/ 1995032 h 2344739"/>
              <a:gd name="connsiteX190" fmla="*/ 1929320 w 12193149"/>
              <a:gd name="connsiteY190" fmla="*/ 2016977 h 2344739"/>
              <a:gd name="connsiteX191" fmla="*/ 1922798 w 12193149"/>
              <a:gd name="connsiteY191" fmla="*/ 2012146 h 2344739"/>
              <a:gd name="connsiteX192" fmla="*/ 1874228 w 12193149"/>
              <a:gd name="connsiteY192" fmla="*/ 2013741 h 2344739"/>
              <a:gd name="connsiteX193" fmla="*/ 1787803 w 12193149"/>
              <a:gd name="connsiteY193" fmla="*/ 2041363 h 2344739"/>
              <a:gd name="connsiteX194" fmla="*/ 1739352 w 12193149"/>
              <a:gd name="connsiteY194" fmla="*/ 2036312 h 2344739"/>
              <a:gd name="connsiteX195" fmla="*/ 1676219 w 12193149"/>
              <a:gd name="connsiteY195" fmla="*/ 2019963 h 2344739"/>
              <a:gd name="connsiteX196" fmla="*/ 1609817 w 12193149"/>
              <a:gd name="connsiteY196" fmla="*/ 2013066 h 2344739"/>
              <a:gd name="connsiteX197" fmla="*/ 1497258 w 12193149"/>
              <a:gd name="connsiteY197" fmla="*/ 1987476 h 2344739"/>
              <a:gd name="connsiteX198" fmla="*/ 1151127 w 12193149"/>
              <a:gd name="connsiteY198" fmla="*/ 1938041 h 2344739"/>
              <a:gd name="connsiteX199" fmla="*/ 859417 w 12193149"/>
              <a:gd name="connsiteY199" fmla="*/ 1928608 h 2344739"/>
              <a:gd name="connsiteX200" fmla="*/ 838688 w 12193149"/>
              <a:gd name="connsiteY200" fmla="*/ 1929821 h 2344739"/>
              <a:gd name="connsiteX201" fmla="*/ 817957 w 12193149"/>
              <a:gd name="connsiteY201" fmla="*/ 1927857 h 2344739"/>
              <a:gd name="connsiteX202" fmla="*/ 812654 w 12193149"/>
              <a:gd name="connsiteY202" fmla="*/ 1930751 h 2344739"/>
              <a:gd name="connsiteX203" fmla="*/ 721195 w 12193149"/>
              <a:gd name="connsiteY203" fmla="*/ 1929661 h 2344739"/>
              <a:gd name="connsiteX204" fmla="*/ 720890 w 12193149"/>
              <a:gd name="connsiteY204" fmla="*/ 1928399 h 2344739"/>
              <a:gd name="connsiteX205" fmla="*/ 710023 w 12193149"/>
              <a:gd name="connsiteY205" fmla="*/ 1922722 h 2344739"/>
              <a:gd name="connsiteX206" fmla="*/ 597940 w 12193149"/>
              <a:gd name="connsiteY206" fmla="*/ 1879864 h 2344739"/>
              <a:gd name="connsiteX207" fmla="*/ 579683 w 12193149"/>
              <a:gd name="connsiteY207" fmla="*/ 1877212 h 2344739"/>
              <a:gd name="connsiteX208" fmla="*/ 572865 w 12193149"/>
              <a:gd name="connsiteY208" fmla="*/ 1877401 h 2344739"/>
              <a:gd name="connsiteX209" fmla="*/ 446247 w 12193149"/>
              <a:gd name="connsiteY209" fmla="*/ 1839371 h 2344739"/>
              <a:gd name="connsiteX210" fmla="*/ 405163 w 12193149"/>
              <a:gd name="connsiteY210" fmla="*/ 1833548 h 2344739"/>
              <a:gd name="connsiteX211" fmla="*/ 293583 w 12193149"/>
              <a:gd name="connsiteY211" fmla="*/ 1812852 h 2344739"/>
              <a:gd name="connsiteX212" fmla="*/ 119529 w 12193149"/>
              <a:gd name="connsiteY212" fmla="*/ 1761047 h 2344739"/>
              <a:gd name="connsiteX213" fmla="*/ 16674 w 12193149"/>
              <a:gd name="connsiteY213" fmla="*/ 1758191 h 2344739"/>
              <a:gd name="connsiteX214" fmla="*/ 1150 w 12193149"/>
              <a:gd name="connsiteY214" fmla="*/ 1752722 h 2344739"/>
              <a:gd name="connsiteX215" fmla="*/ 1148 w 12193149"/>
              <a:gd name="connsiteY215" fmla="*/ 222213 h 2344739"/>
              <a:gd name="connsiteX216" fmla="*/ 1148 w 12193149"/>
              <a:gd name="connsiteY216" fmla="*/ 0 h 2344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</a:cxnLst>
            <a:rect l="l" t="t" r="r" b="b"/>
            <a:pathLst>
              <a:path w="12193149" h="2344739">
                <a:moveTo>
                  <a:pt x="1148" y="0"/>
                </a:moveTo>
                <a:lnTo>
                  <a:pt x="12193148" y="0"/>
                </a:lnTo>
                <a:cubicBezTo>
                  <a:pt x="12193148" y="193246"/>
                  <a:pt x="12193149" y="386493"/>
                  <a:pt x="12193149" y="579739"/>
                </a:cubicBezTo>
                <a:lnTo>
                  <a:pt x="12185986" y="584189"/>
                </a:lnTo>
                <a:cubicBezTo>
                  <a:pt x="12156393" y="577430"/>
                  <a:pt x="12176978" y="588328"/>
                  <a:pt x="12156363" y="597366"/>
                </a:cubicBezTo>
                <a:cubicBezTo>
                  <a:pt x="12172308" y="611308"/>
                  <a:pt x="12127905" y="602876"/>
                  <a:pt x="12139215" y="623179"/>
                </a:cubicBezTo>
                <a:cubicBezTo>
                  <a:pt x="12135103" y="624180"/>
                  <a:pt x="12130766" y="624512"/>
                  <a:pt x="12126327" y="624690"/>
                </a:cubicBezTo>
                <a:lnTo>
                  <a:pt x="12124007" y="624794"/>
                </a:lnTo>
                <a:lnTo>
                  <a:pt x="12116854" y="628608"/>
                </a:lnTo>
                <a:lnTo>
                  <a:pt x="12099497" y="628139"/>
                </a:lnTo>
                <a:cubicBezTo>
                  <a:pt x="12095162" y="629804"/>
                  <a:pt x="12090978" y="632365"/>
                  <a:pt x="12087073" y="636341"/>
                </a:cubicBezTo>
                <a:cubicBezTo>
                  <a:pt x="12078890" y="656743"/>
                  <a:pt x="12040481" y="653846"/>
                  <a:pt x="12031073" y="680009"/>
                </a:cubicBezTo>
                <a:cubicBezTo>
                  <a:pt x="12026399" y="688254"/>
                  <a:pt x="12004497" y="705355"/>
                  <a:pt x="11995833" y="703458"/>
                </a:cubicBezTo>
                <a:cubicBezTo>
                  <a:pt x="11990333" y="705967"/>
                  <a:pt x="11986699" y="712045"/>
                  <a:pt x="11979717" y="708161"/>
                </a:cubicBezTo>
                <a:cubicBezTo>
                  <a:pt x="11970382" y="704240"/>
                  <a:pt x="11963763" y="727262"/>
                  <a:pt x="11959046" y="717558"/>
                </a:cubicBezTo>
                <a:lnTo>
                  <a:pt x="11920454" y="730883"/>
                </a:lnTo>
                <a:cubicBezTo>
                  <a:pt x="11919152" y="737943"/>
                  <a:pt x="11912619" y="740145"/>
                  <a:pt x="11903656" y="742426"/>
                </a:cubicBezTo>
                <a:lnTo>
                  <a:pt x="11895048" y="744791"/>
                </a:lnTo>
                <a:lnTo>
                  <a:pt x="11891968" y="755729"/>
                </a:lnTo>
                <a:cubicBezTo>
                  <a:pt x="11881074" y="746401"/>
                  <a:pt x="11884523" y="777742"/>
                  <a:pt x="11870776" y="777816"/>
                </a:cubicBezTo>
                <a:lnTo>
                  <a:pt x="11813376" y="797659"/>
                </a:lnTo>
                <a:lnTo>
                  <a:pt x="11590693" y="963777"/>
                </a:lnTo>
                <a:cubicBezTo>
                  <a:pt x="11550201" y="990714"/>
                  <a:pt x="11542649" y="940770"/>
                  <a:pt x="11506817" y="1033623"/>
                </a:cubicBezTo>
                <a:cubicBezTo>
                  <a:pt x="11450023" y="1089460"/>
                  <a:pt x="11337127" y="1190174"/>
                  <a:pt x="11280332" y="1223571"/>
                </a:cubicBezTo>
                <a:cubicBezTo>
                  <a:pt x="11267547" y="1231171"/>
                  <a:pt x="11229147" y="1296589"/>
                  <a:pt x="11228309" y="1276236"/>
                </a:cubicBezTo>
                <a:cubicBezTo>
                  <a:pt x="11223950" y="1278203"/>
                  <a:pt x="11220761" y="1277680"/>
                  <a:pt x="11218087" y="1275961"/>
                </a:cubicBezTo>
                <a:lnTo>
                  <a:pt x="11217184" y="1275018"/>
                </a:lnTo>
                <a:lnTo>
                  <a:pt x="11188885" y="1292383"/>
                </a:lnTo>
                <a:lnTo>
                  <a:pt x="11184501" y="1292525"/>
                </a:lnTo>
                <a:lnTo>
                  <a:pt x="11166854" y="1306612"/>
                </a:lnTo>
                <a:lnTo>
                  <a:pt x="11157311" y="1312414"/>
                </a:lnTo>
                <a:lnTo>
                  <a:pt x="11155496" y="1317097"/>
                </a:lnTo>
                <a:cubicBezTo>
                  <a:pt x="11153045" y="1320465"/>
                  <a:pt x="11148902" y="1323112"/>
                  <a:pt x="11140961" y="1324115"/>
                </a:cubicBezTo>
                <a:lnTo>
                  <a:pt x="11138961" y="1323772"/>
                </a:lnTo>
                <a:lnTo>
                  <a:pt x="11128208" y="1333832"/>
                </a:lnTo>
                <a:cubicBezTo>
                  <a:pt x="11124962" y="1337814"/>
                  <a:pt x="11122359" y="1342287"/>
                  <a:pt x="11120691" y="1347424"/>
                </a:cubicBezTo>
                <a:cubicBezTo>
                  <a:pt x="11081770" y="1370685"/>
                  <a:pt x="10952581" y="1444106"/>
                  <a:pt x="10894683" y="1473399"/>
                </a:cubicBezTo>
                <a:cubicBezTo>
                  <a:pt x="10861781" y="1488434"/>
                  <a:pt x="10817803" y="1508886"/>
                  <a:pt x="10773300" y="1523191"/>
                </a:cubicBezTo>
                <a:cubicBezTo>
                  <a:pt x="10733414" y="1567419"/>
                  <a:pt x="10677791" y="1526735"/>
                  <a:pt x="10627668" y="1559229"/>
                </a:cubicBezTo>
                <a:cubicBezTo>
                  <a:pt x="10590276" y="1542103"/>
                  <a:pt x="10613693" y="1562282"/>
                  <a:pt x="10581895" y="1568689"/>
                </a:cubicBezTo>
                <a:cubicBezTo>
                  <a:pt x="10597733" y="1591656"/>
                  <a:pt x="10540912" y="1568241"/>
                  <a:pt x="10547790" y="1598423"/>
                </a:cubicBezTo>
                <a:cubicBezTo>
                  <a:pt x="10541784" y="1598632"/>
                  <a:pt x="10535750" y="1597886"/>
                  <a:pt x="10529643" y="1596907"/>
                </a:cubicBezTo>
                <a:lnTo>
                  <a:pt x="10526446" y="1596411"/>
                </a:lnTo>
                <a:lnTo>
                  <a:pt x="10515129" y="1599537"/>
                </a:lnTo>
                <a:lnTo>
                  <a:pt x="10491735" y="1594156"/>
                </a:lnTo>
                <a:cubicBezTo>
                  <a:pt x="10485147" y="1595190"/>
                  <a:pt x="10478389" y="1597459"/>
                  <a:pt x="10471418" y="1601693"/>
                </a:cubicBezTo>
                <a:cubicBezTo>
                  <a:pt x="10451763" y="1626665"/>
                  <a:pt x="10400774" y="1612276"/>
                  <a:pt x="10377042" y="1644598"/>
                </a:cubicBezTo>
                <a:cubicBezTo>
                  <a:pt x="10367240" y="1654315"/>
                  <a:pt x="10330319" y="1671126"/>
                  <a:pt x="10319338" y="1666221"/>
                </a:cubicBezTo>
                <a:cubicBezTo>
                  <a:pt x="10310813" y="1668060"/>
                  <a:pt x="10303331" y="1675173"/>
                  <a:pt x="10295467" y="1668079"/>
                </a:cubicBezTo>
                <a:cubicBezTo>
                  <a:pt x="10284420" y="1660290"/>
                  <a:pt x="10265794" y="1689186"/>
                  <a:pt x="10263443" y="1674948"/>
                </a:cubicBezTo>
                <a:lnTo>
                  <a:pt x="10205418" y="1682149"/>
                </a:lnTo>
                <a:cubicBezTo>
                  <a:pt x="10200696" y="1691209"/>
                  <a:pt x="10190895" y="1692356"/>
                  <a:pt x="10177759" y="1692943"/>
                </a:cubicBezTo>
                <a:lnTo>
                  <a:pt x="10165070" y="1693739"/>
                </a:lnTo>
                <a:lnTo>
                  <a:pt x="10156308" y="1707487"/>
                </a:lnTo>
                <a:cubicBezTo>
                  <a:pt x="10145406" y="1692057"/>
                  <a:pt x="10136981" y="1734810"/>
                  <a:pt x="10118267" y="1731142"/>
                </a:cubicBezTo>
                <a:lnTo>
                  <a:pt x="10083317" y="1743296"/>
                </a:lnTo>
                <a:cubicBezTo>
                  <a:pt x="10075718" y="1741227"/>
                  <a:pt x="10048011" y="1742555"/>
                  <a:pt x="10040388" y="1741632"/>
                </a:cubicBezTo>
                <a:cubicBezTo>
                  <a:pt x="9999609" y="1751733"/>
                  <a:pt x="9985545" y="1752223"/>
                  <a:pt x="9961167" y="1757147"/>
                </a:cubicBezTo>
                <a:cubicBezTo>
                  <a:pt x="9920131" y="1757289"/>
                  <a:pt x="9889892" y="1754090"/>
                  <a:pt x="9848940" y="1763915"/>
                </a:cubicBezTo>
                <a:lnTo>
                  <a:pt x="9729457" y="1784122"/>
                </a:lnTo>
                <a:cubicBezTo>
                  <a:pt x="9676207" y="1774536"/>
                  <a:pt x="9631235" y="1799759"/>
                  <a:pt x="9613704" y="1812371"/>
                </a:cubicBezTo>
                <a:cubicBezTo>
                  <a:pt x="9548152" y="1826647"/>
                  <a:pt x="9410970" y="1863993"/>
                  <a:pt x="9338590" y="1869293"/>
                </a:cubicBezTo>
                <a:lnTo>
                  <a:pt x="9232518" y="1893149"/>
                </a:lnTo>
                <a:lnTo>
                  <a:pt x="9156690" y="1903228"/>
                </a:lnTo>
                <a:lnTo>
                  <a:pt x="9054601" y="1910755"/>
                </a:lnTo>
                <a:lnTo>
                  <a:pt x="9006634" y="1914040"/>
                </a:lnTo>
                <a:lnTo>
                  <a:pt x="9006349" y="1913800"/>
                </a:lnTo>
                <a:cubicBezTo>
                  <a:pt x="9004294" y="1913580"/>
                  <a:pt x="9001475" y="1913908"/>
                  <a:pt x="8997380" y="1915011"/>
                </a:cubicBezTo>
                <a:lnTo>
                  <a:pt x="8991542" y="1917072"/>
                </a:lnTo>
                <a:lnTo>
                  <a:pt x="8975485" y="1920298"/>
                </a:lnTo>
                <a:lnTo>
                  <a:pt x="8969159" y="1919598"/>
                </a:lnTo>
                <a:lnTo>
                  <a:pt x="8964196" y="1917373"/>
                </a:lnTo>
                <a:cubicBezTo>
                  <a:pt x="8955841" y="1925324"/>
                  <a:pt x="8956668" y="1934272"/>
                  <a:pt x="8930136" y="1914185"/>
                </a:cubicBezTo>
                <a:cubicBezTo>
                  <a:pt x="8899182" y="1915205"/>
                  <a:pt x="8790451" y="1929860"/>
                  <a:pt x="8753592" y="1933417"/>
                </a:cubicBezTo>
                <a:cubicBezTo>
                  <a:pt x="8720970" y="1944137"/>
                  <a:pt x="8749345" y="1930476"/>
                  <a:pt x="8708995" y="1935518"/>
                </a:cubicBezTo>
                <a:cubicBezTo>
                  <a:pt x="8672757" y="1955053"/>
                  <a:pt x="8640293" y="1938613"/>
                  <a:pt x="8597219" y="1944090"/>
                </a:cubicBezTo>
                <a:lnTo>
                  <a:pt x="8526378" y="1929248"/>
                </a:lnTo>
                <a:lnTo>
                  <a:pt x="8512131" y="1935163"/>
                </a:lnTo>
                <a:lnTo>
                  <a:pt x="8507315" y="1938164"/>
                </a:lnTo>
                <a:cubicBezTo>
                  <a:pt x="8503797" y="1939941"/>
                  <a:pt x="8501196" y="1940752"/>
                  <a:pt x="8499116" y="1940902"/>
                </a:cubicBezTo>
                <a:lnTo>
                  <a:pt x="8498742" y="1940723"/>
                </a:lnTo>
                <a:lnTo>
                  <a:pt x="8491397" y="1943773"/>
                </a:lnTo>
                <a:lnTo>
                  <a:pt x="8368330" y="1957815"/>
                </a:lnTo>
                <a:cubicBezTo>
                  <a:pt x="8363173" y="1959840"/>
                  <a:pt x="8358881" y="1959492"/>
                  <a:pt x="8354947" y="1958009"/>
                </a:cubicBezTo>
                <a:lnTo>
                  <a:pt x="8321252" y="1974587"/>
                </a:lnTo>
                <a:lnTo>
                  <a:pt x="8315581" y="1974913"/>
                </a:lnTo>
                <a:lnTo>
                  <a:pt x="8296322" y="1988808"/>
                </a:lnTo>
                <a:lnTo>
                  <a:pt x="8285424" y="1994631"/>
                </a:lnTo>
                <a:lnTo>
                  <a:pt x="8284298" y="1999074"/>
                </a:lnTo>
                <a:cubicBezTo>
                  <a:pt x="8281994" y="2002319"/>
                  <a:pt x="8277300" y="2004967"/>
                  <a:pt x="8267224" y="2006249"/>
                </a:cubicBezTo>
                <a:lnTo>
                  <a:pt x="8264525" y="2006019"/>
                </a:lnTo>
                <a:lnTo>
                  <a:pt x="8253181" y="2015862"/>
                </a:lnTo>
                <a:cubicBezTo>
                  <a:pt x="8250007" y="2019712"/>
                  <a:pt x="8247795" y="2023994"/>
                  <a:pt x="8246982" y="2028854"/>
                </a:cubicBezTo>
                <a:cubicBezTo>
                  <a:pt x="8182975" y="2025947"/>
                  <a:pt x="8148279" y="2060069"/>
                  <a:pt x="8091420" y="2075015"/>
                </a:cubicBezTo>
                <a:cubicBezTo>
                  <a:pt x="8026616" y="2098157"/>
                  <a:pt x="7968218" y="2119393"/>
                  <a:pt x="7906555" y="2116988"/>
                </a:cubicBezTo>
                <a:cubicBezTo>
                  <a:pt x="7836267" y="2131900"/>
                  <a:pt x="7782114" y="2134131"/>
                  <a:pt x="7719893" y="2142703"/>
                </a:cubicBezTo>
                <a:lnTo>
                  <a:pt x="7615495" y="2139232"/>
                </a:lnTo>
                <a:lnTo>
                  <a:pt x="7528691" y="2145060"/>
                </a:lnTo>
                <a:lnTo>
                  <a:pt x="7520719" y="2147613"/>
                </a:lnTo>
                <a:cubicBezTo>
                  <a:pt x="7515141" y="2148952"/>
                  <a:pt x="7511320" y="2149302"/>
                  <a:pt x="7508559" y="2148948"/>
                </a:cubicBezTo>
                <a:lnTo>
                  <a:pt x="7508188" y="2148621"/>
                </a:lnTo>
                <a:lnTo>
                  <a:pt x="7496943" y="2150573"/>
                </a:lnTo>
                <a:lnTo>
                  <a:pt x="7219707" y="2156680"/>
                </a:lnTo>
                <a:lnTo>
                  <a:pt x="7202249" y="2161230"/>
                </a:lnTo>
                <a:lnTo>
                  <a:pt x="7198152" y="2166588"/>
                </a:lnTo>
                <a:cubicBezTo>
                  <a:pt x="7193259" y="2170111"/>
                  <a:pt x="7185654" y="2172250"/>
                  <a:pt x="7171956" y="2171236"/>
                </a:cubicBezTo>
                <a:lnTo>
                  <a:pt x="7098136" y="2183464"/>
                </a:lnTo>
                <a:cubicBezTo>
                  <a:pt x="7062296" y="2184442"/>
                  <a:pt x="7051336" y="2185419"/>
                  <a:pt x="7019644" y="2183090"/>
                </a:cubicBezTo>
                <a:cubicBezTo>
                  <a:pt x="6938675" y="2194028"/>
                  <a:pt x="6944793" y="2218194"/>
                  <a:pt x="6905294" y="2212596"/>
                </a:cubicBezTo>
                <a:cubicBezTo>
                  <a:pt x="6873070" y="2207388"/>
                  <a:pt x="6789137" y="2226462"/>
                  <a:pt x="6709370" y="2240551"/>
                </a:cubicBezTo>
                <a:cubicBezTo>
                  <a:pt x="6650254" y="2250006"/>
                  <a:pt x="6629253" y="2264107"/>
                  <a:pt x="6550602" y="2269327"/>
                </a:cubicBezTo>
                <a:cubicBezTo>
                  <a:pt x="6473302" y="2313417"/>
                  <a:pt x="6410843" y="2289694"/>
                  <a:pt x="6318708" y="2316127"/>
                </a:cubicBezTo>
                <a:cubicBezTo>
                  <a:pt x="6298698" y="2331649"/>
                  <a:pt x="6210439" y="2314456"/>
                  <a:pt x="6169822" y="2318214"/>
                </a:cubicBezTo>
                <a:cubicBezTo>
                  <a:pt x="6129203" y="2321972"/>
                  <a:pt x="6091688" y="2335520"/>
                  <a:pt x="6074996" y="2338676"/>
                </a:cubicBezTo>
                <a:lnTo>
                  <a:pt x="6069677" y="2337139"/>
                </a:lnTo>
                <a:lnTo>
                  <a:pt x="6049786" y="2337822"/>
                </a:lnTo>
                <a:lnTo>
                  <a:pt x="6042433" y="2329473"/>
                </a:lnTo>
                <a:lnTo>
                  <a:pt x="6011238" y="2324380"/>
                </a:lnTo>
                <a:cubicBezTo>
                  <a:pt x="5999830" y="2323793"/>
                  <a:pt x="5971276" y="2324706"/>
                  <a:pt x="5958523" y="2328024"/>
                </a:cubicBezTo>
                <a:lnTo>
                  <a:pt x="5760067" y="2343716"/>
                </a:lnTo>
                <a:lnTo>
                  <a:pt x="5628108" y="2344739"/>
                </a:lnTo>
                <a:lnTo>
                  <a:pt x="5472054" y="2330719"/>
                </a:lnTo>
                <a:cubicBezTo>
                  <a:pt x="5479284" y="2317691"/>
                  <a:pt x="5440157" y="2331757"/>
                  <a:pt x="5433909" y="2319466"/>
                </a:cubicBezTo>
                <a:cubicBezTo>
                  <a:pt x="5430517" y="2309434"/>
                  <a:pt x="5392976" y="2304750"/>
                  <a:pt x="5382817" y="2301764"/>
                </a:cubicBezTo>
                <a:lnTo>
                  <a:pt x="5262912" y="2281347"/>
                </a:lnTo>
                <a:cubicBezTo>
                  <a:pt x="5252746" y="2281163"/>
                  <a:pt x="5231699" y="2272853"/>
                  <a:pt x="5224109" y="2270223"/>
                </a:cubicBezTo>
                <a:lnTo>
                  <a:pt x="5175808" y="2267233"/>
                </a:lnTo>
                <a:lnTo>
                  <a:pt x="5157702" y="2260010"/>
                </a:lnTo>
                <a:lnTo>
                  <a:pt x="5143747" y="2256610"/>
                </a:lnTo>
                <a:lnTo>
                  <a:pt x="5140744" y="2254509"/>
                </a:lnTo>
                <a:cubicBezTo>
                  <a:pt x="5135026" y="2250469"/>
                  <a:pt x="5129229" y="2246658"/>
                  <a:pt x="5122807" y="2243656"/>
                </a:cubicBezTo>
                <a:cubicBezTo>
                  <a:pt x="5109467" y="2272275"/>
                  <a:pt x="5066004" y="2222839"/>
                  <a:pt x="5066938" y="2250227"/>
                </a:cubicBezTo>
                <a:cubicBezTo>
                  <a:pt x="5029345" y="2238711"/>
                  <a:pt x="5040096" y="2267800"/>
                  <a:pt x="5012662" y="2233846"/>
                </a:cubicBezTo>
                <a:cubicBezTo>
                  <a:pt x="4938174" y="2234229"/>
                  <a:pt x="4917504" y="2247236"/>
                  <a:pt x="4841589" y="2209829"/>
                </a:cubicBezTo>
                <a:cubicBezTo>
                  <a:pt x="4807890" y="2193187"/>
                  <a:pt x="4785258" y="2182041"/>
                  <a:pt x="4763595" y="2182061"/>
                </a:cubicBezTo>
                <a:cubicBezTo>
                  <a:pt x="4742475" y="2177561"/>
                  <a:pt x="4730631" y="2174738"/>
                  <a:pt x="4724334" y="2173047"/>
                </a:cubicBezTo>
                <a:lnTo>
                  <a:pt x="4722324" y="2172298"/>
                </a:lnTo>
                <a:lnTo>
                  <a:pt x="4723259" y="2172087"/>
                </a:lnTo>
                <a:cubicBezTo>
                  <a:pt x="4722296" y="2171445"/>
                  <a:pt x="4719415" y="2170839"/>
                  <a:pt x="4718350" y="2170817"/>
                </a:cubicBezTo>
                <a:lnTo>
                  <a:pt x="4722324" y="2172298"/>
                </a:lnTo>
                <a:lnTo>
                  <a:pt x="4716674" y="2173573"/>
                </a:lnTo>
                <a:cubicBezTo>
                  <a:pt x="4681300" y="2166617"/>
                  <a:pt x="4525895" y="2165809"/>
                  <a:pt x="4516962" y="2163671"/>
                </a:cubicBezTo>
                <a:cubicBezTo>
                  <a:pt x="4458971" y="2150559"/>
                  <a:pt x="4463810" y="2149818"/>
                  <a:pt x="4429691" y="2153020"/>
                </a:cubicBezTo>
                <a:cubicBezTo>
                  <a:pt x="4424455" y="2156391"/>
                  <a:pt x="4370126" y="2150097"/>
                  <a:pt x="4364023" y="2151674"/>
                </a:cubicBezTo>
                <a:lnTo>
                  <a:pt x="4318114" y="2158289"/>
                </a:lnTo>
                <a:lnTo>
                  <a:pt x="4316258" y="2156948"/>
                </a:lnTo>
                <a:cubicBezTo>
                  <a:pt x="4307275" y="2153577"/>
                  <a:pt x="4301145" y="2153578"/>
                  <a:pt x="4296292" y="2155069"/>
                </a:cubicBezTo>
                <a:lnTo>
                  <a:pt x="4291212" y="2157986"/>
                </a:lnTo>
                <a:lnTo>
                  <a:pt x="4277290" y="2157740"/>
                </a:lnTo>
                <a:lnTo>
                  <a:pt x="4249265" y="2160064"/>
                </a:lnTo>
                <a:lnTo>
                  <a:pt x="4203199" y="2157269"/>
                </a:lnTo>
                <a:cubicBezTo>
                  <a:pt x="4203096" y="2156849"/>
                  <a:pt x="4202995" y="2156430"/>
                  <a:pt x="4202893" y="2156010"/>
                </a:cubicBezTo>
                <a:cubicBezTo>
                  <a:pt x="4201267" y="2153173"/>
                  <a:pt x="4198292" y="2151054"/>
                  <a:pt x="4192396" y="2150376"/>
                </a:cubicBezTo>
                <a:cubicBezTo>
                  <a:pt x="4205365" y="2133087"/>
                  <a:pt x="4162425" y="2134982"/>
                  <a:pt x="4143893" y="2134511"/>
                </a:cubicBezTo>
                <a:cubicBezTo>
                  <a:pt x="4125868" y="2127445"/>
                  <a:pt x="4100250" y="2113865"/>
                  <a:pt x="4084245" y="2107978"/>
                </a:cubicBezTo>
                <a:lnTo>
                  <a:pt x="4075694" y="2107143"/>
                </a:lnTo>
                <a:cubicBezTo>
                  <a:pt x="4075655" y="2107042"/>
                  <a:pt x="4075614" y="2106943"/>
                  <a:pt x="4075575" y="2106844"/>
                </a:cubicBezTo>
                <a:cubicBezTo>
                  <a:pt x="4073829" y="2106060"/>
                  <a:pt x="4071057" y="2105559"/>
                  <a:pt x="4066658" y="2105400"/>
                </a:cubicBezTo>
                <a:lnTo>
                  <a:pt x="4060102" y="2105618"/>
                </a:lnTo>
                <a:lnTo>
                  <a:pt x="4043512" y="2103997"/>
                </a:lnTo>
                <a:lnTo>
                  <a:pt x="4038145" y="2101563"/>
                </a:lnTo>
                <a:lnTo>
                  <a:pt x="4036511" y="2097896"/>
                </a:lnTo>
                <a:lnTo>
                  <a:pt x="4034926" y="2098131"/>
                </a:lnTo>
                <a:cubicBezTo>
                  <a:pt x="4022576" y="2102995"/>
                  <a:pt x="4018025" y="2111371"/>
                  <a:pt x="4005686" y="2085563"/>
                </a:cubicBezTo>
                <a:lnTo>
                  <a:pt x="3937994" y="2068106"/>
                </a:lnTo>
                <a:cubicBezTo>
                  <a:pt x="3921658" y="2075830"/>
                  <a:pt x="3909686" y="2071141"/>
                  <a:pt x="3898423" y="2062451"/>
                </a:cubicBezTo>
                <a:cubicBezTo>
                  <a:pt x="3862243" y="2062947"/>
                  <a:pt x="3830779" y="2049077"/>
                  <a:pt x="3790908" y="2042213"/>
                </a:cubicBezTo>
                <a:cubicBezTo>
                  <a:pt x="3742158" y="2027507"/>
                  <a:pt x="3726280" y="2025530"/>
                  <a:pt x="3683661" y="2018290"/>
                </a:cubicBezTo>
                <a:lnTo>
                  <a:pt x="3611183" y="1986019"/>
                </a:lnTo>
                <a:lnTo>
                  <a:pt x="3605003" y="1987381"/>
                </a:lnTo>
                <a:cubicBezTo>
                  <a:pt x="3600731" y="1988000"/>
                  <a:pt x="3597877" y="1988000"/>
                  <a:pt x="3595884" y="1987545"/>
                </a:cubicBezTo>
                <a:lnTo>
                  <a:pt x="3595649" y="1987276"/>
                </a:lnTo>
                <a:lnTo>
                  <a:pt x="3587126" y="1987966"/>
                </a:lnTo>
                <a:cubicBezTo>
                  <a:pt x="3572774" y="1989757"/>
                  <a:pt x="3550540" y="1975558"/>
                  <a:pt x="3537283" y="1978267"/>
                </a:cubicBezTo>
                <a:cubicBezTo>
                  <a:pt x="3515092" y="1973971"/>
                  <a:pt x="3489773" y="1980236"/>
                  <a:pt x="3474371" y="1974606"/>
                </a:cubicBezTo>
                <a:lnTo>
                  <a:pt x="3401876" y="1962558"/>
                </a:lnTo>
                <a:lnTo>
                  <a:pt x="3365036" y="1979510"/>
                </a:lnTo>
                <a:cubicBezTo>
                  <a:pt x="3361007" y="1981808"/>
                  <a:pt x="3355145" y="1982886"/>
                  <a:pt x="3345174" y="1981192"/>
                </a:cubicBezTo>
                <a:lnTo>
                  <a:pt x="3342846" y="1980217"/>
                </a:lnTo>
                <a:cubicBezTo>
                  <a:pt x="3337528" y="1982688"/>
                  <a:pt x="3296694" y="1983818"/>
                  <a:pt x="3263504" y="1986094"/>
                </a:cubicBezTo>
                <a:cubicBezTo>
                  <a:pt x="3210873" y="1988435"/>
                  <a:pt x="3204538" y="1996407"/>
                  <a:pt x="3143704" y="1993869"/>
                </a:cubicBezTo>
                <a:cubicBezTo>
                  <a:pt x="3083839" y="1995098"/>
                  <a:pt x="3073438" y="2001104"/>
                  <a:pt x="3031439" y="1996512"/>
                </a:cubicBezTo>
                <a:lnTo>
                  <a:pt x="2782717" y="2018333"/>
                </a:lnTo>
                <a:cubicBezTo>
                  <a:pt x="2720447" y="2045988"/>
                  <a:pt x="2718750" y="2015419"/>
                  <a:pt x="2647675" y="2028869"/>
                </a:cubicBezTo>
                <a:cubicBezTo>
                  <a:pt x="2583664" y="1968934"/>
                  <a:pt x="2609849" y="2007202"/>
                  <a:pt x="2569176" y="2002628"/>
                </a:cubicBezTo>
                <a:lnTo>
                  <a:pt x="2444403" y="2016529"/>
                </a:lnTo>
                <a:cubicBezTo>
                  <a:pt x="2412730" y="2033089"/>
                  <a:pt x="2355175" y="2003000"/>
                  <a:pt x="2316260" y="2024996"/>
                </a:cubicBezTo>
                <a:cubicBezTo>
                  <a:pt x="2277148" y="2025534"/>
                  <a:pt x="2234330" y="2021339"/>
                  <a:pt x="2209726" y="2019763"/>
                </a:cubicBezTo>
                <a:cubicBezTo>
                  <a:pt x="2172984" y="2016106"/>
                  <a:pt x="2131016" y="2007174"/>
                  <a:pt x="2095813" y="2003052"/>
                </a:cubicBezTo>
                <a:cubicBezTo>
                  <a:pt x="2078687" y="2016661"/>
                  <a:pt x="2046700" y="1994357"/>
                  <a:pt x="1998504" y="1995032"/>
                </a:cubicBezTo>
                <a:cubicBezTo>
                  <a:pt x="1979851" y="2010679"/>
                  <a:pt x="1965997" y="1995296"/>
                  <a:pt x="1929320" y="2016977"/>
                </a:cubicBezTo>
                <a:cubicBezTo>
                  <a:pt x="1927506" y="2015185"/>
                  <a:pt x="1925308" y="2013558"/>
                  <a:pt x="1922798" y="2012146"/>
                </a:cubicBezTo>
                <a:cubicBezTo>
                  <a:pt x="1908224" y="2003952"/>
                  <a:pt x="1886476" y="2004665"/>
                  <a:pt x="1874228" y="2013741"/>
                </a:cubicBezTo>
                <a:cubicBezTo>
                  <a:pt x="1844711" y="2028500"/>
                  <a:pt x="1815838" y="2036277"/>
                  <a:pt x="1787803" y="2041363"/>
                </a:cubicBezTo>
                <a:lnTo>
                  <a:pt x="1739352" y="2036312"/>
                </a:lnTo>
                <a:cubicBezTo>
                  <a:pt x="1720756" y="2032746"/>
                  <a:pt x="1697809" y="2023837"/>
                  <a:pt x="1676219" y="2019963"/>
                </a:cubicBezTo>
                <a:cubicBezTo>
                  <a:pt x="1653856" y="2018758"/>
                  <a:pt x="1629782" y="2025363"/>
                  <a:pt x="1609817" y="2013066"/>
                </a:cubicBezTo>
                <a:cubicBezTo>
                  <a:pt x="1570834" y="2001390"/>
                  <a:pt x="1525521" y="2021545"/>
                  <a:pt x="1497258" y="1987476"/>
                </a:cubicBezTo>
                <a:cubicBezTo>
                  <a:pt x="1419429" y="1972767"/>
                  <a:pt x="1265224" y="1952754"/>
                  <a:pt x="1151127" y="1938041"/>
                </a:cubicBezTo>
                <a:cubicBezTo>
                  <a:pt x="1044820" y="1928230"/>
                  <a:pt x="911490" y="1929978"/>
                  <a:pt x="859417" y="1928608"/>
                </a:cubicBezTo>
                <a:lnTo>
                  <a:pt x="838688" y="1929821"/>
                </a:lnTo>
                <a:cubicBezTo>
                  <a:pt x="829380" y="1926412"/>
                  <a:pt x="823010" y="1926387"/>
                  <a:pt x="817957" y="1927857"/>
                </a:cubicBezTo>
                <a:lnTo>
                  <a:pt x="812654" y="1930751"/>
                </a:lnTo>
                <a:lnTo>
                  <a:pt x="721195" y="1929661"/>
                </a:lnTo>
                <a:cubicBezTo>
                  <a:pt x="721095" y="1929241"/>
                  <a:pt x="720991" y="1928820"/>
                  <a:pt x="720890" y="1928399"/>
                </a:cubicBezTo>
                <a:cubicBezTo>
                  <a:pt x="719222" y="1925556"/>
                  <a:pt x="716144" y="1923424"/>
                  <a:pt x="710023" y="1922722"/>
                </a:cubicBezTo>
                <a:cubicBezTo>
                  <a:pt x="689532" y="1914633"/>
                  <a:pt x="619665" y="1887450"/>
                  <a:pt x="597940" y="1879864"/>
                </a:cubicBezTo>
                <a:cubicBezTo>
                  <a:pt x="587430" y="1879265"/>
                  <a:pt x="583862" y="1877622"/>
                  <a:pt x="579683" y="1877212"/>
                </a:cubicBezTo>
                <a:lnTo>
                  <a:pt x="572865" y="1877401"/>
                </a:lnTo>
                <a:cubicBezTo>
                  <a:pt x="550627" y="1871095"/>
                  <a:pt x="474197" y="1846680"/>
                  <a:pt x="446247" y="1839371"/>
                </a:cubicBezTo>
                <a:cubicBezTo>
                  <a:pt x="429213" y="1847023"/>
                  <a:pt x="416808" y="1842285"/>
                  <a:pt x="405163" y="1833548"/>
                </a:cubicBezTo>
                <a:cubicBezTo>
                  <a:pt x="367566" y="1833890"/>
                  <a:pt x="334968" y="1819885"/>
                  <a:pt x="293583" y="1812852"/>
                </a:cubicBezTo>
                <a:lnTo>
                  <a:pt x="119529" y="1761047"/>
                </a:lnTo>
                <a:cubicBezTo>
                  <a:pt x="73377" y="1751937"/>
                  <a:pt x="36403" y="1759579"/>
                  <a:pt x="16674" y="1758191"/>
                </a:cubicBezTo>
                <a:lnTo>
                  <a:pt x="1150" y="1752722"/>
                </a:lnTo>
                <a:cubicBezTo>
                  <a:pt x="-1438" y="1496726"/>
                  <a:pt x="1148" y="514333"/>
                  <a:pt x="1148" y="222213"/>
                </a:cubicBezTo>
                <a:lnTo>
                  <a:pt x="1148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F56612-9189-7BCD-4C96-5FD00DBE3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>
            <a:normAutofit/>
          </a:bodyPr>
          <a:lstStyle/>
          <a:p>
            <a:r>
              <a:rPr lang="nl-NL" dirty="0"/>
              <a:t>opdracht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EC29383-33D1-92F5-1BDE-A742F6213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711619"/>
              </p:ext>
            </p:extLst>
          </p:nvPr>
        </p:nvGraphicFramePr>
        <p:xfrm>
          <a:off x="1050925" y="2586251"/>
          <a:ext cx="10064998" cy="3662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8075545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DarkSeedLeftStep">
      <a:dk1>
        <a:srgbClr val="000000"/>
      </a:dk1>
      <a:lt1>
        <a:srgbClr val="FFFFFF"/>
      </a:lt1>
      <a:dk2>
        <a:srgbClr val="34261D"/>
      </a:dk2>
      <a:lt2>
        <a:srgbClr val="E6E2E8"/>
      </a:lt2>
      <a:accent1>
        <a:srgbClr val="6CB246"/>
      </a:accent1>
      <a:accent2>
        <a:srgbClr val="92AB39"/>
      </a:accent2>
      <a:accent3>
        <a:srgbClr val="B5A047"/>
      </a:accent3>
      <a:accent4>
        <a:srgbClr val="B1693B"/>
      </a:accent4>
      <a:accent5>
        <a:srgbClr val="C34D50"/>
      </a:accent5>
      <a:accent6>
        <a:srgbClr val="B13B6F"/>
      </a:accent6>
      <a:hlink>
        <a:srgbClr val="BF513F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455</Words>
  <Application>Microsoft Office PowerPoint</Application>
  <PresentationFormat>Breedbeeld</PresentationFormat>
  <Paragraphs>93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Bembo</vt:lpstr>
      <vt:lpstr>ArchiveVTI</vt:lpstr>
      <vt:lpstr>Paarden en ezels</vt:lpstr>
      <vt:lpstr>Deze les </vt:lpstr>
      <vt:lpstr>Leerdoelen </vt:lpstr>
      <vt:lpstr>Opdracht </vt:lpstr>
      <vt:lpstr>Algemene info paard</vt:lpstr>
      <vt:lpstr>Natuurlijke leefomgeving</vt:lpstr>
      <vt:lpstr>Algemene info ezel</vt:lpstr>
      <vt:lpstr>Natuurlijke leefomgeving</vt:lpstr>
      <vt:lpstr>opdracht</vt:lpstr>
      <vt:lpstr>Algemene info paard</vt:lpstr>
      <vt:lpstr>Natuurlijke leefomgeving</vt:lpstr>
      <vt:lpstr>Algemene info ezel</vt:lpstr>
      <vt:lpstr>Natuurlijke leefomgeving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Paarden en ezels</dc:title>
  <dc:creator>Maxime Van Straten</dc:creator>
  <cp:lastModifiedBy>Maxime Van Straten</cp:lastModifiedBy>
  <cp:revision>1</cp:revision>
  <dcterms:created xsi:type="dcterms:W3CDTF">2023-01-13T12:32:40Z</dcterms:created>
  <dcterms:modified xsi:type="dcterms:W3CDTF">2023-01-17T15:29:01Z</dcterms:modified>
</cp:coreProperties>
</file>