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8" r:id="rId10"/>
    <p:sldId id="263" r:id="rId11"/>
    <p:sldId id="262" r:id="rId12"/>
    <p:sldId id="265" r:id="rId13"/>
    <p:sldId id="267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C7E31A-D125-476D-8572-54E6DD9B3D9C}" v="248" dt="2023-01-13T14:09:18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ime Van Straten" userId="f627cfe0-2952-43b1-afdb-4565d0183529" providerId="ADAL" clId="{6FC7E31A-D125-476D-8572-54E6DD9B3D9C}"/>
    <pc:docChg chg="custSel addSld modSld sldOrd">
      <pc:chgData name="Maxime Van Straten" userId="f627cfe0-2952-43b1-afdb-4565d0183529" providerId="ADAL" clId="{6FC7E31A-D125-476D-8572-54E6DD9B3D9C}" dt="2023-01-17T15:28:59.848" v="1936" actId="26606"/>
      <pc:docMkLst>
        <pc:docMk/>
      </pc:docMkLst>
      <pc:sldChg chg="addSp delSp modSp mod setBg">
        <pc:chgData name="Maxime Van Straten" userId="f627cfe0-2952-43b1-afdb-4565d0183529" providerId="ADAL" clId="{6FC7E31A-D125-476D-8572-54E6DD9B3D9C}" dt="2023-01-17T15:28:59.848" v="1936" actId="26606"/>
        <pc:sldMkLst>
          <pc:docMk/>
          <pc:sldMk cId="1025000948" sldId="258"/>
        </pc:sldMkLst>
        <pc:spChg chg="mod">
          <ac:chgData name="Maxime Van Straten" userId="f627cfe0-2952-43b1-afdb-4565d0183529" providerId="ADAL" clId="{6FC7E31A-D125-476D-8572-54E6DD9B3D9C}" dt="2023-01-17T15:28:59.848" v="1936" actId="26606"/>
          <ac:spMkLst>
            <pc:docMk/>
            <pc:sldMk cId="1025000948" sldId="258"/>
            <ac:spMk id="2" creationId="{8861D992-95F3-85C6-9949-07A78D2057C6}"/>
          </ac:spMkLst>
        </pc:spChg>
        <pc:spChg chg="del mod">
          <ac:chgData name="Maxime Van Straten" userId="f627cfe0-2952-43b1-afdb-4565d0183529" providerId="ADAL" clId="{6FC7E31A-D125-476D-8572-54E6DD9B3D9C}" dt="2023-01-17T15:28:59.848" v="1936" actId="26606"/>
          <ac:spMkLst>
            <pc:docMk/>
            <pc:sldMk cId="1025000948" sldId="258"/>
            <ac:spMk id="3" creationId="{C75E5479-83B9-9A6F-AC20-E2DB3ECC6652}"/>
          </ac:spMkLst>
        </pc:spChg>
        <pc:spChg chg="add">
          <ac:chgData name="Maxime Van Straten" userId="f627cfe0-2952-43b1-afdb-4565d0183529" providerId="ADAL" clId="{6FC7E31A-D125-476D-8572-54E6DD9B3D9C}" dt="2023-01-17T15:28:59.848" v="1936" actId="26606"/>
          <ac:spMkLst>
            <pc:docMk/>
            <pc:sldMk cId="1025000948" sldId="258"/>
            <ac:spMk id="9" creationId="{02472DE8-E58B-4D56-BA61-C69C601DC760}"/>
          </ac:spMkLst>
        </pc:spChg>
        <pc:spChg chg="add">
          <ac:chgData name="Maxime Van Straten" userId="f627cfe0-2952-43b1-afdb-4565d0183529" providerId="ADAL" clId="{6FC7E31A-D125-476D-8572-54E6DD9B3D9C}" dt="2023-01-17T15:28:59.848" v="1936" actId="26606"/>
          <ac:spMkLst>
            <pc:docMk/>
            <pc:sldMk cId="1025000948" sldId="258"/>
            <ac:spMk id="11" creationId="{0183ACFC-B25E-402F-BBD8-E42034CDD49A}"/>
          </ac:spMkLst>
        </pc:spChg>
        <pc:spChg chg="add">
          <ac:chgData name="Maxime Van Straten" userId="f627cfe0-2952-43b1-afdb-4565d0183529" providerId="ADAL" clId="{6FC7E31A-D125-476D-8572-54E6DD9B3D9C}" dt="2023-01-17T15:28:59.848" v="1936" actId="26606"/>
          <ac:spMkLst>
            <pc:docMk/>
            <pc:sldMk cId="1025000948" sldId="258"/>
            <ac:spMk id="13" creationId="{3501A971-CEBD-4E4B-8529-3BB4F4100CD6}"/>
          </ac:spMkLst>
        </pc:spChg>
        <pc:graphicFrameChg chg="add">
          <ac:chgData name="Maxime Van Straten" userId="f627cfe0-2952-43b1-afdb-4565d0183529" providerId="ADAL" clId="{6FC7E31A-D125-476D-8572-54E6DD9B3D9C}" dt="2023-01-17T15:28:59.848" v="1936" actId="26606"/>
          <ac:graphicFrameMkLst>
            <pc:docMk/>
            <pc:sldMk cId="1025000948" sldId="258"/>
            <ac:graphicFrameMk id="5" creationId="{BA7023CB-9228-B3E4-2105-127023EF1958}"/>
          </ac:graphicFrameMkLst>
        </pc:graphicFrameChg>
      </pc:sldChg>
      <pc:sldChg chg="addSp delSp modSp new mod setBg">
        <pc:chgData name="Maxime Van Straten" userId="f627cfe0-2952-43b1-afdb-4565d0183529" providerId="ADAL" clId="{6FC7E31A-D125-476D-8572-54E6DD9B3D9C}" dt="2023-01-13T13:18:50.366" v="461" actId="20577"/>
        <pc:sldMkLst>
          <pc:docMk/>
          <pc:sldMk cId="2542556334" sldId="261"/>
        </pc:sldMkLst>
        <pc:spChg chg="mod">
          <ac:chgData name="Maxime Van Straten" userId="f627cfe0-2952-43b1-afdb-4565d0183529" providerId="ADAL" clId="{6FC7E31A-D125-476D-8572-54E6DD9B3D9C}" dt="2023-01-13T13:18:05.588" v="399" actId="26606"/>
          <ac:spMkLst>
            <pc:docMk/>
            <pc:sldMk cId="2542556334" sldId="261"/>
            <ac:spMk id="2" creationId="{268F7030-DAB4-BE4E-566E-4CCED9D0A1E0}"/>
          </ac:spMkLst>
        </pc:spChg>
        <pc:spChg chg="del mod">
          <ac:chgData name="Maxime Van Straten" userId="f627cfe0-2952-43b1-afdb-4565d0183529" providerId="ADAL" clId="{6FC7E31A-D125-476D-8572-54E6DD9B3D9C}" dt="2023-01-13T13:18:05.588" v="399" actId="26606"/>
          <ac:spMkLst>
            <pc:docMk/>
            <pc:sldMk cId="2542556334" sldId="261"/>
            <ac:spMk id="3" creationId="{F668A269-7358-940E-EF7D-02EBCF296CBE}"/>
          </ac:spMkLst>
        </pc:spChg>
        <pc:spChg chg="add">
          <ac:chgData name="Maxime Van Straten" userId="f627cfe0-2952-43b1-afdb-4565d0183529" providerId="ADAL" clId="{6FC7E31A-D125-476D-8572-54E6DD9B3D9C}" dt="2023-01-13T13:18:05.588" v="399" actId="26606"/>
          <ac:spMkLst>
            <pc:docMk/>
            <pc:sldMk cId="2542556334" sldId="261"/>
            <ac:spMk id="9" creationId="{160022CF-D73B-45FB-8DD4-1B1C0C92E702}"/>
          </ac:spMkLst>
        </pc:spChg>
        <pc:graphicFrameChg chg="add mod">
          <ac:chgData name="Maxime Van Straten" userId="f627cfe0-2952-43b1-afdb-4565d0183529" providerId="ADAL" clId="{6FC7E31A-D125-476D-8572-54E6DD9B3D9C}" dt="2023-01-13T13:18:50.366" v="461" actId="20577"/>
          <ac:graphicFrameMkLst>
            <pc:docMk/>
            <pc:sldMk cId="2542556334" sldId="261"/>
            <ac:graphicFrameMk id="5" creationId="{102A1AEE-14EE-6370-8BF2-B3056F7A5F66}"/>
          </ac:graphicFrameMkLst>
        </pc:graphicFrameChg>
      </pc:sldChg>
      <pc:sldChg chg="addSp modSp add mod ord modAnim">
        <pc:chgData name="Maxime Van Straten" userId="f627cfe0-2952-43b1-afdb-4565d0183529" providerId="ADAL" clId="{6FC7E31A-D125-476D-8572-54E6DD9B3D9C}" dt="2023-01-13T14:08:51.185" v="1663"/>
        <pc:sldMkLst>
          <pc:docMk/>
          <pc:sldMk cId="3953338631" sldId="262"/>
        </pc:sldMkLst>
        <pc:spChg chg="add mod">
          <ac:chgData name="Maxime Van Straten" userId="f627cfe0-2952-43b1-afdb-4565d0183529" providerId="ADAL" clId="{6FC7E31A-D125-476D-8572-54E6DD9B3D9C}" dt="2023-01-13T14:04:21.672" v="1484" actId="1076"/>
          <ac:spMkLst>
            <pc:docMk/>
            <pc:sldMk cId="3953338631" sldId="262"/>
            <ac:spMk id="3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4:17.728" v="1483" actId="1076"/>
          <ac:spMkLst>
            <pc:docMk/>
            <pc:sldMk cId="3953338631" sldId="262"/>
            <ac:spMk id="4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2:53.176" v="1425" actId="1076"/>
          <ac:spMkLst>
            <pc:docMk/>
            <pc:sldMk cId="3953338631" sldId="262"/>
            <ac:spMk id="6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3:54.832" v="1463" actId="1076"/>
          <ac:spMkLst>
            <pc:docMk/>
            <pc:sldMk cId="3953338631" sldId="262"/>
            <ac:spMk id="7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3:50.113" v="1462" actId="5793"/>
          <ac:spMkLst>
            <pc:docMk/>
            <pc:sldMk cId="3953338631" sldId="262"/>
            <ac:spMk id="8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4:11.769" v="1482" actId="14100"/>
          <ac:spMkLst>
            <pc:docMk/>
            <pc:sldMk cId="3953338631" sldId="262"/>
            <ac:spMk id="10" creationId="{1AD93CFC-1E88-00E6-DC56-7F0CA50827B0}"/>
          </ac:spMkLst>
        </pc:spChg>
        <pc:graphicFrameChg chg="mod">
          <ac:chgData name="Maxime Van Straten" userId="f627cfe0-2952-43b1-afdb-4565d0183529" providerId="ADAL" clId="{6FC7E31A-D125-476D-8572-54E6DD9B3D9C}" dt="2023-01-13T14:04:00.273" v="1465" actId="20577"/>
          <ac:graphicFrameMkLst>
            <pc:docMk/>
            <pc:sldMk cId="3953338631" sldId="262"/>
            <ac:graphicFrameMk id="5" creationId="{102A1AEE-14EE-6370-8BF2-B3056F7A5F66}"/>
          </ac:graphicFrameMkLst>
        </pc:graphicFrameChg>
      </pc:sldChg>
      <pc:sldChg chg="addSp modSp add mod ord modAnim">
        <pc:chgData name="Maxime Van Straten" userId="f627cfe0-2952-43b1-afdb-4565d0183529" providerId="ADAL" clId="{6FC7E31A-D125-476D-8572-54E6DD9B3D9C}" dt="2023-01-13T14:01:22.189" v="1390"/>
        <pc:sldMkLst>
          <pc:docMk/>
          <pc:sldMk cId="1064222224" sldId="263"/>
        </pc:sldMkLst>
        <pc:spChg chg="mod">
          <ac:chgData name="Maxime Van Straten" userId="f627cfe0-2952-43b1-afdb-4565d0183529" providerId="ADAL" clId="{6FC7E31A-D125-476D-8572-54E6DD9B3D9C}" dt="2023-01-13T14:00:50.433" v="1372" actId="20577"/>
          <ac:spMkLst>
            <pc:docMk/>
            <pc:sldMk cId="1064222224" sldId="263"/>
            <ac:spMk id="3" creationId="{D7029F1C-8590-2289-2F8C-8B5C405588B4}"/>
          </ac:spMkLst>
        </pc:spChg>
        <pc:spChg chg="add mod">
          <ac:chgData name="Maxime Van Straten" userId="f627cfe0-2952-43b1-afdb-4565d0183529" providerId="ADAL" clId="{6FC7E31A-D125-476D-8572-54E6DD9B3D9C}" dt="2023-01-13T13:59:29.529" v="1298" actId="1076"/>
          <ac:spMkLst>
            <pc:docMk/>
            <pc:sldMk cId="1064222224" sldId="263"/>
            <ac:spMk id="4" creationId="{4A611513-566F-D3D7-CCFC-F1D9556830F8}"/>
          </ac:spMkLst>
        </pc:spChg>
        <pc:spChg chg="add mod">
          <ac:chgData name="Maxime Van Straten" userId="f627cfe0-2952-43b1-afdb-4565d0183529" providerId="ADAL" clId="{6FC7E31A-D125-476D-8572-54E6DD9B3D9C}" dt="2023-01-13T13:59:53.766" v="1327" actId="14100"/>
          <ac:spMkLst>
            <pc:docMk/>
            <pc:sldMk cId="1064222224" sldId="263"/>
            <ac:spMk id="6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0:17.104" v="1347" actId="1076"/>
          <ac:spMkLst>
            <pc:docMk/>
            <pc:sldMk cId="1064222224" sldId="263"/>
            <ac:spMk id="7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0:43.688" v="1371" actId="1076"/>
          <ac:spMkLst>
            <pc:docMk/>
            <pc:sldMk cId="1064222224" sldId="263"/>
            <ac:spMk id="8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0:59.116" v="1385" actId="5793"/>
          <ac:spMkLst>
            <pc:docMk/>
            <pc:sldMk cId="1064222224" sldId="263"/>
            <ac:spMk id="10" creationId="{1AD93CFC-1E88-00E6-DC56-7F0CA50827B0}"/>
          </ac:spMkLst>
        </pc:spChg>
      </pc:sldChg>
      <pc:sldChg chg="addSp delSp modSp new mod setBg">
        <pc:chgData name="Maxime Van Straten" userId="f627cfe0-2952-43b1-afdb-4565d0183529" providerId="ADAL" clId="{6FC7E31A-D125-476D-8572-54E6DD9B3D9C}" dt="2023-01-13T13:51:55.923" v="792" actId="26606"/>
        <pc:sldMkLst>
          <pc:docMk/>
          <pc:sldMk cId="1843097441" sldId="264"/>
        </pc:sldMkLst>
        <pc:spChg chg="mod">
          <ac:chgData name="Maxime Van Straten" userId="f627cfe0-2952-43b1-afdb-4565d0183529" providerId="ADAL" clId="{6FC7E31A-D125-476D-8572-54E6DD9B3D9C}" dt="2023-01-13T13:51:55.923" v="792" actId="26606"/>
          <ac:spMkLst>
            <pc:docMk/>
            <pc:sldMk cId="1843097441" sldId="264"/>
            <ac:spMk id="2" creationId="{2B486BBC-62BE-8D89-23E0-DD263E215096}"/>
          </ac:spMkLst>
        </pc:spChg>
        <pc:spChg chg="del mod">
          <ac:chgData name="Maxime Van Straten" userId="f627cfe0-2952-43b1-afdb-4565d0183529" providerId="ADAL" clId="{6FC7E31A-D125-476D-8572-54E6DD9B3D9C}" dt="2023-01-13T13:51:55.923" v="792" actId="26606"/>
          <ac:spMkLst>
            <pc:docMk/>
            <pc:sldMk cId="1843097441" sldId="264"/>
            <ac:spMk id="3" creationId="{ABA0247F-0113-37B9-285A-AB033A3BE0DE}"/>
          </ac:spMkLst>
        </pc:spChg>
        <pc:spChg chg="add">
          <ac:chgData name="Maxime Van Straten" userId="f627cfe0-2952-43b1-afdb-4565d0183529" providerId="ADAL" clId="{6FC7E31A-D125-476D-8572-54E6DD9B3D9C}" dt="2023-01-13T13:51:55.923" v="792" actId="26606"/>
          <ac:spMkLst>
            <pc:docMk/>
            <pc:sldMk cId="1843097441" sldId="264"/>
            <ac:spMk id="9" creationId="{160022CF-D73B-45FB-8DD4-1B1C0C92E702}"/>
          </ac:spMkLst>
        </pc:spChg>
        <pc:graphicFrameChg chg="add">
          <ac:chgData name="Maxime Van Straten" userId="f627cfe0-2952-43b1-afdb-4565d0183529" providerId="ADAL" clId="{6FC7E31A-D125-476D-8572-54E6DD9B3D9C}" dt="2023-01-13T13:51:55.923" v="792" actId="26606"/>
          <ac:graphicFrameMkLst>
            <pc:docMk/>
            <pc:sldMk cId="1843097441" sldId="264"/>
            <ac:graphicFrameMk id="5" creationId="{395BD124-B77C-B378-117E-93CFC6512C18}"/>
          </ac:graphicFrameMkLst>
        </pc:graphicFrameChg>
      </pc:sldChg>
      <pc:sldChg chg="addSp modSp add mod ord modAnim">
        <pc:chgData name="Maxime Van Straten" userId="f627cfe0-2952-43b1-afdb-4565d0183529" providerId="ADAL" clId="{6FC7E31A-D125-476D-8572-54E6DD9B3D9C}" dt="2023-01-13T14:09:03.021" v="1667"/>
        <pc:sldMkLst>
          <pc:docMk/>
          <pc:sldMk cId="217517387" sldId="265"/>
        </pc:sldMkLst>
        <pc:spChg chg="add mod">
          <ac:chgData name="Maxime Van Straten" userId="f627cfe0-2952-43b1-afdb-4565d0183529" providerId="ADAL" clId="{6FC7E31A-D125-476D-8572-54E6DD9B3D9C}" dt="2023-01-13T14:04:43.966" v="1509" actId="5793"/>
          <ac:spMkLst>
            <pc:docMk/>
            <pc:sldMk cId="217517387" sldId="265"/>
            <ac:spMk id="3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5:03.106" v="1540" actId="14100"/>
          <ac:spMkLst>
            <pc:docMk/>
            <pc:sldMk cId="217517387" sldId="265"/>
            <ac:spMk id="4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5:14.710" v="1549" actId="5793"/>
          <ac:spMkLst>
            <pc:docMk/>
            <pc:sldMk cId="217517387" sldId="265"/>
            <ac:spMk id="6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5:31.144" v="1560" actId="1076"/>
          <ac:spMkLst>
            <pc:docMk/>
            <pc:sldMk cId="217517387" sldId="265"/>
            <ac:spMk id="7" creationId="{1AD93CFC-1E88-00E6-DC56-7F0CA50827B0}"/>
          </ac:spMkLst>
        </pc:spChg>
        <pc:graphicFrameChg chg="mod">
          <ac:chgData name="Maxime Van Straten" userId="f627cfe0-2952-43b1-afdb-4565d0183529" providerId="ADAL" clId="{6FC7E31A-D125-476D-8572-54E6DD9B3D9C}" dt="2023-01-13T14:05:23.327" v="1556" actId="20577"/>
          <ac:graphicFrameMkLst>
            <pc:docMk/>
            <pc:sldMk cId="217517387" sldId="265"/>
            <ac:graphicFrameMk id="5" creationId="{395BD124-B77C-B378-117E-93CFC6512C18}"/>
          </ac:graphicFrameMkLst>
        </pc:graphicFrameChg>
      </pc:sldChg>
      <pc:sldChg chg="addSp modSp new mod setBg">
        <pc:chgData name="Maxime Van Straten" userId="f627cfe0-2952-43b1-afdb-4565d0183529" providerId="ADAL" clId="{6FC7E31A-D125-476D-8572-54E6DD9B3D9C}" dt="2023-01-13T13:55:21.204" v="1112" actId="26606"/>
        <pc:sldMkLst>
          <pc:docMk/>
          <pc:sldMk cId="3509314126" sldId="266"/>
        </pc:sldMkLst>
        <pc:spChg chg="mod">
          <ac:chgData name="Maxime Van Straten" userId="f627cfe0-2952-43b1-afdb-4565d0183529" providerId="ADAL" clId="{6FC7E31A-D125-476D-8572-54E6DD9B3D9C}" dt="2023-01-13T13:55:21.204" v="1112" actId="26606"/>
          <ac:spMkLst>
            <pc:docMk/>
            <pc:sldMk cId="3509314126" sldId="266"/>
            <ac:spMk id="2" creationId="{F64D5230-4B70-AB2B-EAD3-8DB7299C1737}"/>
          </ac:spMkLst>
        </pc:spChg>
        <pc:spChg chg="mod">
          <ac:chgData name="Maxime Van Straten" userId="f627cfe0-2952-43b1-afdb-4565d0183529" providerId="ADAL" clId="{6FC7E31A-D125-476D-8572-54E6DD9B3D9C}" dt="2023-01-13T13:55:21.204" v="1112" actId="26606"/>
          <ac:spMkLst>
            <pc:docMk/>
            <pc:sldMk cId="3509314126" sldId="266"/>
            <ac:spMk id="3" creationId="{BB1D979E-3E57-D71A-4784-0AF46545BEEB}"/>
          </ac:spMkLst>
        </pc:spChg>
        <pc:spChg chg="add mod">
          <ac:chgData name="Maxime Van Straten" userId="f627cfe0-2952-43b1-afdb-4565d0183529" providerId="ADAL" clId="{6FC7E31A-D125-476D-8572-54E6DD9B3D9C}" dt="2023-01-13T13:55:21.204" v="1112" actId="26606"/>
          <ac:spMkLst>
            <pc:docMk/>
            <pc:sldMk cId="3509314126" sldId="266"/>
            <ac:spMk id="6" creationId="{771662EE-79E9-CE32-9AB0-6399DC007B99}"/>
          </ac:spMkLst>
        </pc:spChg>
        <pc:spChg chg="add">
          <ac:chgData name="Maxime Van Straten" userId="f627cfe0-2952-43b1-afdb-4565d0183529" providerId="ADAL" clId="{6FC7E31A-D125-476D-8572-54E6DD9B3D9C}" dt="2023-01-13T13:55:21.204" v="1112" actId="26606"/>
          <ac:spMkLst>
            <pc:docMk/>
            <pc:sldMk cId="3509314126" sldId="266"/>
            <ac:spMk id="11" creationId="{23E547B5-89CF-4EC0-96DE-25771AED0799}"/>
          </ac:spMkLst>
        </pc:spChg>
        <pc:spChg chg="add">
          <ac:chgData name="Maxime Van Straten" userId="f627cfe0-2952-43b1-afdb-4565d0183529" providerId="ADAL" clId="{6FC7E31A-D125-476D-8572-54E6DD9B3D9C}" dt="2023-01-13T13:55:21.204" v="1112" actId="26606"/>
          <ac:spMkLst>
            <pc:docMk/>
            <pc:sldMk cId="3509314126" sldId="266"/>
            <ac:spMk id="13" creationId="{B3437C99-FC8E-4311-B48A-F0C4C329B154}"/>
          </ac:spMkLst>
        </pc:spChg>
        <pc:picChg chg="add mod">
          <ac:chgData name="Maxime Van Straten" userId="f627cfe0-2952-43b1-afdb-4565d0183529" providerId="ADAL" clId="{6FC7E31A-D125-476D-8572-54E6DD9B3D9C}" dt="2023-01-13T13:55:21.204" v="1112" actId="26606"/>
          <ac:picMkLst>
            <pc:docMk/>
            <pc:sldMk cId="3509314126" sldId="266"/>
            <ac:picMk id="5" creationId="{CACF5C4E-0040-8EC8-EA26-F9D46DCF2645}"/>
          </ac:picMkLst>
        </pc:picChg>
      </pc:sldChg>
      <pc:sldChg chg="addSp modSp add mod ord modAnim">
        <pc:chgData name="Maxime Van Straten" userId="f627cfe0-2952-43b1-afdb-4565d0183529" providerId="ADAL" clId="{6FC7E31A-D125-476D-8572-54E6DD9B3D9C}" dt="2023-01-13T14:09:18.850" v="1672"/>
        <pc:sldMkLst>
          <pc:docMk/>
          <pc:sldMk cId="462071034" sldId="267"/>
        </pc:sldMkLst>
        <pc:spChg chg="mod">
          <ac:chgData name="Maxime Van Straten" userId="f627cfe0-2952-43b1-afdb-4565d0183529" providerId="ADAL" clId="{6FC7E31A-D125-476D-8572-54E6DD9B3D9C}" dt="2023-01-13T14:08:14.554" v="1646" actId="20577"/>
          <ac:spMkLst>
            <pc:docMk/>
            <pc:sldMk cId="462071034" sldId="267"/>
            <ac:spMk id="3" creationId="{BB1D979E-3E57-D71A-4784-0AF46545BEEB}"/>
          </ac:spMkLst>
        </pc:spChg>
        <pc:spChg chg="add mod">
          <ac:chgData name="Maxime Van Straten" userId="f627cfe0-2952-43b1-afdb-4565d0183529" providerId="ADAL" clId="{6FC7E31A-D125-476D-8572-54E6DD9B3D9C}" dt="2023-01-13T14:06:23.049" v="1579" actId="14100"/>
          <ac:spMkLst>
            <pc:docMk/>
            <pc:sldMk cId="462071034" sldId="267"/>
            <ac:spMk id="4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6:45.873" v="1598" actId="14100"/>
          <ac:spMkLst>
            <pc:docMk/>
            <pc:sldMk cId="462071034" sldId="267"/>
            <ac:spMk id="7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7:40.169" v="1618" actId="1076"/>
          <ac:spMkLst>
            <pc:docMk/>
            <pc:sldMk cId="462071034" sldId="267"/>
            <ac:spMk id="8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8:09.362" v="1644" actId="1076"/>
          <ac:spMkLst>
            <pc:docMk/>
            <pc:sldMk cId="462071034" sldId="267"/>
            <ac:spMk id="9" creationId="{1AD93CFC-1E88-00E6-DC56-7F0CA50827B0}"/>
          </ac:spMkLst>
        </pc:spChg>
        <pc:spChg chg="add mod">
          <ac:chgData name="Maxime Van Straten" userId="f627cfe0-2952-43b1-afdb-4565d0183529" providerId="ADAL" clId="{6FC7E31A-D125-476D-8572-54E6DD9B3D9C}" dt="2023-01-13T14:08:30.174" v="1657" actId="20577"/>
          <ac:spMkLst>
            <pc:docMk/>
            <pc:sldMk cId="462071034" sldId="267"/>
            <ac:spMk id="10" creationId="{1AD93CFC-1E88-00E6-DC56-7F0CA50827B0}"/>
          </ac:spMkLst>
        </pc:spChg>
        <pc:picChg chg="mod">
          <ac:chgData name="Maxime Van Straten" userId="f627cfe0-2952-43b1-afdb-4565d0183529" providerId="ADAL" clId="{6FC7E31A-D125-476D-8572-54E6DD9B3D9C}" dt="2023-01-13T14:08:21.132" v="1648" actId="1076"/>
          <ac:picMkLst>
            <pc:docMk/>
            <pc:sldMk cId="462071034" sldId="267"/>
            <ac:picMk id="5" creationId="{CACF5C4E-0040-8EC8-EA26-F9D46DCF2645}"/>
          </ac:picMkLst>
        </pc:picChg>
      </pc:sldChg>
      <pc:sldChg chg="addSp delSp modSp new mod setBg">
        <pc:chgData name="Maxime Van Straten" userId="f627cfe0-2952-43b1-afdb-4565d0183529" providerId="ADAL" clId="{6FC7E31A-D125-476D-8572-54E6DD9B3D9C}" dt="2023-01-13T13:58:00.175" v="1267" actId="26606"/>
        <pc:sldMkLst>
          <pc:docMk/>
          <pc:sldMk cId="638075545" sldId="268"/>
        </pc:sldMkLst>
        <pc:spChg chg="mod">
          <ac:chgData name="Maxime Van Straten" userId="f627cfe0-2952-43b1-afdb-4565d0183529" providerId="ADAL" clId="{6FC7E31A-D125-476D-8572-54E6DD9B3D9C}" dt="2023-01-13T13:58:00.175" v="1267" actId="26606"/>
          <ac:spMkLst>
            <pc:docMk/>
            <pc:sldMk cId="638075545" sldId="268"/>
            <ac:spMk id="2" creationId="{B8F56612-9189-7BCD-4C96-5FD00DBE3E0E}"/>
          </ac:spMkLst>
        </pc:spChg>
        <pc:spChg chg="del mod">
          <ac:chgData name="Maxime Van Straten" userId="f627cfe0-2952-43b1-afdb-4565d0183529" providerId="ADAL" clId="{6FC7E31A-D125-476D-8572-54E6DD9B3D9C}" dt="2023-01-13T13:58:00.175" v="1267" actId="26606"/>
          <ac:spMkLst>
            <pc:docMk/>
            <pc:sldMk cId="638075545" sldId="268"/>
            <ac:spMk id="3" creationId="{98F4E3BD-D1A9-5EB0-3ADB-86E0F2F4E69A}"/>
          </ac:spMkLst>
        </pc:spChg>
        <pc:spChg chg="add">
          <ac:chgData name="Maxime Van Straten" userId="f627cfe0-2952-43b1-afdb-4565d0183529" providerId="ADAL" clId="{6FC7E31A-D125-476D-8572-54E6DD9B3D9C}" dt="2023-01-13T13:58:00.175" v="1267" actId="26606"/>
          <ac:spMkLst>
            <pc:docMk/>
            <pc:sldMk cId="638075545" sldId="268"/>
            <ac:spMk id="9" creationId="{0F584D22-CD28-4363-A679-ACA953A2A6F4}"/>
          </ac:spMkLst>
        </pc:spChg>
        <pc:spChg chg="add">
          <ac:chgData name="Maxime Van Straten" userId="f627cfe0-2952-43b1-afdb-4565d0183529" providerId="ADAL" clId="{6FC7E31A-D125-476D-8572-54E6DD9B3D9C}" dt="2023-01-13T13:58:00.175" v="1267" actId="26606"/>
          <ac:spMkLst>
            <pc:docMk/>
            <pc:sldMk cId="638075545" sldId="268"/>
            <ac:spMk id="11" creationId="{5B0E491B-5098-4794-9326-BC6DB475567C}"/>
          </ac:spMkLst>
        </pc:spChg>
        <pc:graphicFrameChg chg="add">
          <ac:chgData name="Maxime Van Straten" userId="f627cfe0-2952-43b1-afdb-4565d0183529" providerId="ADAL" clId="{6FC7E31A-D125-476D-8572-54E6DD9B3D9C}" dt="2023-01-13T13:58:00.175" v="1267" actId="26606"/>
          <ac:graphicFrameMkLst>
            <pc:docMk/>
            <pc:sldMk cId="638075545" sldId="268"/>
            <ac:graphicFrameMk id="5" creationId="{6EC29383-33D1-92F5-1BDE-A742F621365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6FCD4-7C3E-4D9E-9070-75AF37390F7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887652-8F32-4027-B1C2-A18E9CD87E69}">
      <dgm:prSet/>
      <dgm:spPr/>
      <dgm:t>
        <a:bodyPr/>
        <a:lstStyle/>
        <a:p>
          <a:r>
            <a:rPr lang="nl-NL" baseline="0"/>
            <a:t>Leerdoelen</a:t>
          </a:r>
          <a:endParaRPr lang="en-US"/>
        </a:p>
      </dgm:t>
    </dgm:pt>
    <dgm:pt modelId="{143DC9DA-A307-440C-B086-5A4FA153FB03}" type="parTrans" cxnId="{3AB47680-3B08-4A6E-BB0F-5C5F3C3E4AA8}">
      <dgm:prSet/>
      <dgm:spPr/>
      <dgm:t>
        <a:bodyPr/>
        <a:lstStyle/>
        <a:p>
          <a:endParaRPr lang="en-US"/>
        </a:p>
      </dgm:t>
    </dgm:pt>
    <dgm:pt modelId="{A8B53E58-F268-470C-808A-D5FCD66962C2}" type="sibTrans" cxnId="{3AB47680-3B08-4A6E-BB0F-5C5F3C3E4AA8}">
      <dgm:prSet/>
      <dgm:spPr/>
      <dgm:t>
        <a:bodyPr/>
        <a:lstStyle/>
        <a:p>
          <a:endParaRPr lang="en-US"/>
        </a:p>
      </dgm:t>
    </dgm:pt>
    <dgm:pt modelId="{B09FE9F5-43B2-4A37-B665-B94E36B3E960}">
      <dgm:prSet/>
      <dgm:spPr/>
      <dgm:t>
        <a:bodyPr/>
        <a:lstStyle/>
        <a:p>
          <a:r>
            <a:rPr lang="nl-NL" baseline="0"/>
            <a:t>Opdracht</a:t>
          </a:r>
          <a:endParaRPr lang="en-US"/>
        </a:p>
      </dgm:t>
    </dgm:pt>
    <dgm:pt modelId="{D87F28C5-D4AB-48D3-AC54-98037A6941A1}" type="parTrans" cxnId="{5ED2A9D6-C2CF-46AC-8821-C7092C2D001B}">
      <dgm:prSet/>
      <dgm:spPr/>
      <dgm:t>
        <a:bodyPr/>
        <a:lstStyle/>
        <a:p>
          <a:endParaRPr lang="en-US"/>
        </a:p>
      </dgm:t>
    </dgm:pt>
    <dgm:pt modelId="{D4BA6D9D-0824-4ECD-B380-1A6CE96BF7EE}" type="sibTrans" cxnId="{5ED2A9D6-C2CF-46AC-8821-C7092C2D001B}">
      <dgm:prSet/>
      <dgm:spPr/>
      <dgm:t>
        <a:bodyPr/>
        <a:lstStyle/>
        <a:p>
          <a:endParaRPr lang="en-US"/>
        </a:p>
      </dgm:t>
    </dgm:pt>
    <dgm:pt modelId="{97BB9915-3243-496A-8A13-9491C3FEE160}">
      <dgm:prSet/>
      <dgm:spPr/>
      <dgm:t>
        <a:bodyPr/>
        <a:lstStyle/>
        <a:p>
          <a:r>
            <a:rPr lang="nl-NL" baseline="0"/>
            <a:t>Algemene info paard</a:t>
          </a:r>
          <a:endParaRPr lang="en-US"/>
        </a:p>
      </dgm:t>
    </dgm:pt>
    <dgm:pt modelId="{85EC6EFF-9D88-4464-A49C-C672C5B762B5}" type="parTrans" cxnId="{91A44605-98BE-4EE7-A3D1-657DDB41135C}">
      <dgm:prSet/>
      <dgm:spPr/>
      <dgm:t>
        <a:bodyPr/>
        <a:lstStyle/>
        <a:p>
          <a:endParaRPr lang="en-US"/>
        </a:p>
      </dgm:t>
    </dgm:pt>
    <dgm:pt modelId="{062B6E1E-4081-4076-8BA3-4D5F6B088CA3}" type="sibTrans" cxnId="{91A44605-98BE-4EE7-A3D1-657DDB41135C}">
      <dgm:prSet/>
      <dgm:spPr/>
      <dgm:t>
        <a:bodyPr/>
        <a:lstStyle/>
        <a:p>
          <a:endParaRPr lang="en-US"/>
        </a:p>
      </dgm:t>
    </dgm:pt>
    <dgm:pt modelId="{99CA8C35-C7D9-47D3-AD3F-3D831EE1092C}">
      <dgm:prSet/>
      <dgm:spPr/>
      <dgm:t>
        <a:bodyPr/>
        <a:lstStyle/>
        <a:p>
          <a:r>
            <a:rPr lang="nl-NL" baseline="0" dirty="0"/>
            <a:t>Natuurlijke leefomgeving</a:t>
          </a:r>
          <a:endParaRPr lang="en-US" dirty="0"/>
        </a:p>
      </dgm:t>
    </dgm:pt>
    <dgm:pt modelId="{1F0EED72-F899-4A35-A03C-BC51BD6E31F9}" type="parTrans" cxnId="{F741A6B0-EFFE-436C-9D44-0C87F9693301}">
      <dgm:prSet/>
      <dgm:spPr/>
      <dgm:t>
        <a:bodyPr/>
        <a:lstStyle/>
        <a:p>
          <a:endParaRPr lang="en-US"/>
        </a:p>
      </dgm:t>
    </dgm:pt>
    <dgm:pt modelId="{63206761-A778-4ECF-9D1D-0CB98E76D0AD}" type="sibTrans" cxnId="{F741A6B0-EFFE-436C-9D44-0C87F9693301}">
      <dgm:prSet/>
      <dgm:spPr/>
      <dgm:t>
        <a:bodyPr/>
        <a:lstStyle/>
        <a:p>
          <a:endParaRPr lang="en-US"/>
        </a:p>
      </dgm:t>
    </dgm:pt>
    <dgm:pt modelId="{85C3E4DC-523A-474E-B984-5FBD1DDBA851}">
      <dgm:prSet/>
      <dgm:spPr/>
      <dgm:t>
        <a:bodyPr/>
        <a:lstStyle/>
        <a:p>
          <a:r>
            <a:rPr lang="nl-NL" baseline="0"/>
            <a:t>Algemene info ezel</a:t>
          </a:r>
          <a:endParaRPr lang="en-US"/>
        </a:p>
      </dgm:t>
    </dgm:pt>
    <dgm:pt modelId="{50F84582-6DAD-4840-B8E5-A98D6EC46E97}" type="parTrans" cxnId="{6385B289-4FC6-42ED-B444-AAFBA28BD1D8}">
      <dgm:prSet/>
      <dgm:spPr/>
      <dgm:t>
        <a:bodyPr/>
        <a:lstStyle/>
        <a:p>
          <a:endParaRPr lang="en-US"/>
        </a:p>
      </dgm:t>
    </dgm:pt>
    <dgm:pt modelId="{5DC8E086-944C-4820-9040-F7C949933C33}" type="sibTrans" cxnId="{6385B289-4FC6-42ED-B444-AAFBA28BD1D8}">
      <dgm:prSet/>
      <dgm:spPr/>
      <dgm:t>
        <a:bodyPr/>
        <a:lstStyle/>
        <a:p>
          <a:endParaRPr lang="en-US"/>
        </a:p>
      </dgm:t>
    </dgm:pt>
    <dgm:pt modelId="{C86F2084-8AAC-4827-99FF-AE8B4982D61F}">
      <dgm:prSet/>
      <dgm:spPr/>
      <dgm:t>
        <a:bodyPr/>
        <a:lstStyle/>
        <a:p>
          <a:r>
            <a:rPr lang="nl-NL" baseline="0" dirty="0"/>
            <a:t>Natuurlijke leefomgeving</a:t>
          </a:r>
          <a:endParaRPr lang="en-US" dirty="0"/>
        </a:p>
      </dgm:t>
    </dgm:pt>
    <dgm:pt modelId="{D009238A-0D30-4003-A445-055901838C37}" type="parTrans" cxnId="{92D27073-A411-4E2C-B571-7B963E72BE50}">
      <dgm:prSet/>
      <dgm:spPr/>
      <dgm:t>
        <a:bodyPr/>
        <a:lstStyle/>
        <a:p>
          <a:endParaRPr lang="en-US"/>
        </a:p>
      </dgm:t>
    </dgm:pt>
    <dgm:pt modelId="{87887A9C-6DF4-44B3-B204-D2CEDC43B703}" type="sibTrans" cxnId="{92D27073-A411-4E2C-B571-7B963E72BE50}">
      <dgm:prSet/>
      <dgm:spPr/>
      <dgm:t>
        <a:bodyPr/>
        <a:lstStyle/>
        <a:p>
          <a:endParaRPr lang="en-US"/>
        </a:p>
      </dgm:t>
    </dgm:pt>
    <dgm:pt modelId="{82D5AE3A-7DD9-45A1-8807-30436F91E098}">
      <dgm:prSet/>
      <dgm:spPr/>
      <dgm:t>
        <a:bodyPr/>
        <a:lstStyle/>
        <a:p>
          <a:r>
            <a:rPr lang="nl-NL" baseline="0"/>
            <a:t>Opdracht bespreken</a:t>
          </a:r>
          <a:endParaRPr lang="en-US"/>
        </a:p>
      </dgm:t>
    </dgm:pt>
    <dgm:pt modelId="{02D62F42-3916-4DC2-BADF-CA247019CA5F}" type="parTrans" cxnId="{B29ABE24-CE6A-4761-B6C1-43A536A06546}">
      <dgm:prSet/>
      <dgm:spPr/>
      <dgm:t>
        <a:bodyPr/>
        <a:lstStyle/>
        <a:p>
          <a:endParaRPr lang="en-US"/>
        </a:p>
      </dgm:t>
    </dgm:pt>
    <dgm:pt modelId="{9EF0EF3B-63A3-4CB3-8A34-91BE164B6864}" type="sibTrans" cxnId="{B29ABE24-CE6A-4761-B6C1-43A536A06546}">
      <dgm:prSet/>
      <dgm:spPr/>
      <dgm:t>
        <a:bodyPr/>
        <a:lstStyle/>
        <a:p>
          <a:endParaRPr lang="en-US"/>
        </a:p>
      </dgm:t>
    </dgm:pt>
    <dgm:pt modelId="{AF0FA4DF-98A3-402A-88F7-4CCE1E260E80}">
      <dgm:prSet/>
      <dgm:spPr/>
      <dgm:t>
        <a:bodyPr/>
        <a:lstStyle/>
        <a:p>
          <a:r>
            <a:rPr lang="nl-NL" baseline="0"/>
            <a:t>Les evaluatie </a:t>
          </a:r>
          <a:endParaRPr lang="en-US"/>
        </a:p>
      </dgm:t>
    </dgm:pt>
    <dgm:pt modelId="{B92709CA-CE5F-4A35-81DA-D8DCD7F23186}" type="parTrans" cxnId="{84BC25C9-1D8B-4F60-997D-2472CC786F88}">
      <dgm:prSet/>
      <dgm:spPr/>
      <dgm:t>
        <a:bodyPr/>
        <a:lstStyle/>
        <a:p>
          <a:endParaRPr lang="en-US"/>
        </a:p>
      </dgm:t>
    </dgm:pt>
    <dgm:pt modelId="{B952283C-8456-46A5-9431-9F934313B845}" type="sibTrans" cxnId="{84BC25C9-1D8B-4F60-997D-2472CC786F88}">
      <dgm:prSet/>
      <dgm:spPr/>
      <dgm:t>
        <a:bodyPr/>
        <a:lstStyle/>
        <a:p>
          <a:endParaRPr lang="en-US"/>
        </a:p>
      </dgm:t>
    </dgm:pt>
    <dgm:pt modelId="{97124810-D3FF-4768-91E7-ED51E2091012}" type="pres">
      <dgm:prSet presAssocID="{6616FCD4-7C3E-4D9E-9070-75AF37390F72}" presName="diagram" presStyleCnt="0">
        <dgm:presLayoutVars>
          <dgm:dir/>
          <dgm:resizeHandles val="exact"/>
        </dgm:presLayoutVars>
      </dgm:prSet>
      <dgm:spPr/>
    </dgm:pt>
    <dgm:pt modelId="{6B4174FF-9686-4C40-90A0-BC7643FF7E2E}" type="pres">
      <dgm:prSet presAssocID="{91887652-8F32-4027-B1C2-A18E9CD87E69}" presName="node" presStyleLbl="node1" presStyleIdx="0" presStyleCnt="8">
        <dgm:presLayoutVars>
          <dgm:bulletEnabled val="1"/>
        </dgm:presLayoutVars>
      </dgm:prSet>
      <dgm:spPr/>
    </dgm:pt>
    <dgm:pt modelId="{DC2EBE80-B3AC-471C-AC0D-CE3B6F9F48D7}" type="pres">
      <dgm:prSet presAssocID="{A8B53E58-F268-470C-808A-D5FCD66962C2}" presName="sibTrans" presStyleCnt="0"/>
      <dgm:spPr/>
    </dgm:pt>
    <dgm:pt modelId="{DEA7E833-5E98-4BAD-8726-C524187702A9}" type="pres">
      <dgm:prSet presAssocID="{B09FE9F5-43B2-4A37-B665-B94E36B3E960}" presName="node" presStyleLbl="node1" presStyleIdx="1" presStyleCnt="8">
        <dgm:presLayoutVars>
          <dgm:bulletEnabled val="1"/>
        </dgm:presLayoutVars>
      </dgm:prSet>
      <dgm:spPr/>
    </dgm:pt>
    <dgm:pt modelId="{77C7866F-BDF7-4321-B17F-285994EB048D}" type="pres">
      <dgm:prSet presAssocID="{D4BA6D9D-0824-4ECD-B380-1A6CE96BF7EE}" presName="sibTrans" presStyleCnt="0"/>
      <dgm:spPr/>
    </dgm:pt>
    <dgm:pt modelId="{0E358BDA-41E2-4AA2-AE88-2A3BCF43F8CE}" type="pres">
      <dgm:prSet presAssocID="{97BB9915-3243-496A-8A13-9491C3FEE160}" presName="node" presStyleLbl="node1" presStyleIdx="2" presStyleCnt="8">
        <dgm:presLayoutVars>
          <dgm:bulletEnabled val="1"/>
        </dgm:presLayoutVars>
      </dgm:prSet>
      <dgm:spPr/>
    </dgm:pt>
    <dgm:pt modelId="{58EC3E59-7C41-4774-BF94-173CDF8BC85C}" type="pres">
      <dgm:prSet presAssocID="{062B6E1E-4081-4076-8BA3-4D5F6B088CA3}" presName="sibTrans" presStyleCnt="0"/>
      <dgm:spPr/>
    </dgm:pt>
    <dgm:pt modelId="{7D0379F5-99DE-4040-8640-0E132276A439}" type="pres">
      <dgm:prSet presAssocID="{99CA8C35-C7D9-47D3-AD3F-3D831EE1092C}" presName="node" presStyleLbl="node1" presStyleIdx="3" presStyleCnt="8">
        <dgm:presLayoutVars>
          <dgm:bulletEnabled val="1"/>
        </dgm:presLayoutVars>
      </dgm:prSet>
      <dgm:spPr/>
    </dgm:pt>
    <dgm:pt modelId="{4C81712C-AA82-4370-ADA1-956A17612053}" type="pres">
      <dgm:prSet presAssocID="{63206761-A778-4ECF-9D1D-0CB98E76D0AD}" presName="sibTrans" presStyleCnt="0"/>
      <dgm:spPr/>
    </dgm:pt>
    <dgm:pt modelId="{7EB8B9E7-F4F1-4B06-A44D-6CD47C9AAFC4}" type="pres">
      <dgm:prSet presAssocID="{85C3E4DC-523A-474E-B984-5FBD1DDBA851}" presName="node" presStyleLbl="node1" presStyleIdx="4" presStyleCnt="8">
        <dgm:presLayoutVars>
          <dgm:bulletEnabled val="1"/>
        </dgm:presLayoutVars>
      </dgm:prSet>
      <dgm:spPr/>
    </dgm:pt>
    <dgm:pt modelId="{9C98F2D2-72E9-45E5-82CC-E84FB29571CD}" type="pres">
      <dgm:prSet presAssocID="{5DC8E086-944C-4820-9040-F7C949933C33}" presName="sibTrans" presStyleCnt="0"/>
      <dgm:spPr/>
    </dgm:pt>
    <dgm:pt modelId="{41878060-3AEA-4AAE-8AC6-334DEDF8CE0D}" type="pres">
      <dgm:prSet presAssocID="{C86F2084-8AAC-4827-99FF-AE8B4982D61F}" presName="node" presStyleLbl="node1" presStyleIdx="5" presStyleCnt="8">
        <dgm:presLayoutVars>
          <dgm:bulletEnabled val="1"/>
        </dgm:presLayoutVars>
      </dgm:prSet>
      <dgm:spPr/>
    </dgm:pt>
    <dgm:pt modelId="{9EB9BC40-5CB1-4EB4-9717-441048B84C09}" type="pres">
      <dgm:prSet presAssocID="{87887A9C-6DF4-44B3-B204-D2CEDC43B703}" presName="sibTrans" presStyleCnt="0"/>
      <dgm:spPr/>
    </dgm:pt>
    <dgm:pt modelId="{5B115A4C-C513-4203-99B3-C2F5598DBF92}" type="pres">
      <dgm:prSet presAssocID="{82D5AE3A-7DD9-45A1-8807-30436F91E098}" presName="node" presStyleLbl="node1" presStyleIdx="6" presStyleCnt="8">
        <dgm:presLayoutVars>
          <dgm:bulletEnabled val="1"/>
        </dgm:presLayoutVars>
      </dgm:prSet>
      <dgm:spPr/>
    </dgm:pt>
    <dgm:pt modelId="{2538027F-8372-47A7-8DBA-56B3A6625977}" type="pres">
      <dgm:prSet presAssocID="{9EF0EF3B-63A3-4CB3-8A34-91BE164B6864}" presName="sibTrans" presStyleCnt="0"/>
      <dgm:spPr/>
    </dgm:pt>
    <dgm:pt modelId="{E2EFB0AF-B72B-4117-84CB-94D0C0F3C067}" type="pres">
      <dgm:prSet presAssocID="{AF0FA4DF-98A3-402A-88F7-4CCE1E260E80}" presName="node" presStyleLbl="node1" presStyleIdx="7" presStyleCnt="8">
        <dgm:presLayoutVars>
          <dgm:bulletEnabled val="1"/>
        </dgm:presLayoutVars>
      </dgm:prSet>
      <dgm:spPr/>
    </dgm:pt>
  </dgm:ptLst>
  <dgm:cxnLst>
    <dgm:cxn modelId="{91A44605-98BE-4EE7-A3D1-657DDB41135C}" srcId="{6616FCD4-7C3E-4D9E-9070-75AF37390F72}" destId="{97BB9915-3243-496A-8A13-9491C3FEE160}" srcOrd="2" destOrd="0" parTransId="{85EC6EFF-9D88-4464-A49C-C672C5B762B5}" sibTransId="{062B6E1E-4081-4076-8BA3-4D5F6B088CA3}"/>
    <dgm:cxn modelId="{B29ABE24-CE6A-4761-B6C1-43A536A06546}" srcId="{6616FCD4-7C3E-4D9E-9070-75AF37390F72}" destId="{82D5AE3A-7DD9-45A1-8807-30436F91E098}" srcOrd="6" destOrd="0" parTransId="{02D62F42-3916-4DC2-BADF-CA247019CA5F}" sibTransId="{9EF0EF3B-63A3-4CB3-8A34-91BE164B6864}"/>
    <dgm:cxn modelId="{907B192B-6415-43DF-A924-31649A58A074}" type="presOf" srcId="{C86F2084-8AAC-4827-99FF-AE8B4982D61F}" destId="{41878060-3AEA-4AAE-8AC6-334DEDF8CE0D}" srcOrd="0" destOrd="0" presId="urn:microsoft.com/office/officeart/2005/8/layout/default"/>
    <dgm:cxn modelId="{8458DF32-D316-4207-967B-2325E1AE6756}" type="presOf" srcId="{AF0FA4DF-98A3-402A-88F7-4CCE1E260E80}" destId="{E2EFB0AF-B72B-4117-84CB-94D0C0F3C067}" srcOrd="0" destOrd="0" presId="urn:microsoft.com/office/officeart/2005/8/layout/default"/>
    <dgm:cxn modelId="{3E576243-1993-494F-BD4E-ABEE30317723}" type="presOf" srcId="{B09FE9F5-43B2-4A37-B665-B94E36B3E960}" destId="{DEA7E833-5E98-4BAD-8726-C524187702A9}" srcOrd="0" destOrd="0" presId="urn:microsoft.com/office/officeart/2005/8/layout/default"/>
    <dgm:cxn modelId="{92D27073-A411-4E2C-B571-7B963E72BE50}" srcId="{6616FCD4-7C3E-4D9E-9070-75AF37390F72}" destId="{C86F2084-8AAC-4827-99FF-AE8B4982D61F}" srcOrd="5" destOrd="0" parTransId="{D009238A-0D30-4003-A445-055901838C37}" sibTransId="{87887A9C-6DF4-44B3-B204-D2CEDC43B703}"/>
    <dgm:cxn modelId="{90C40D54-FB73-48CB-905F-E60E1A56B0E1}" type="presOf" srcId="{6616FCD4-7C3E-4D9E-9070-75AF37390F72}" destId="{97124810-D3FF-4768-91E7-ED51E2091012}" srcOrd="0" destOrd="0" presId="urn:microsoft.com/office/officeart/2005/8/layout/default"/>
    <dgm:cxn modelId="{3AB47680-3B08-4A6E-BB0F-5C5F3C3E4AA8}" srcId="{6616FCD4-7C3E-4D9E-9070-75AF37390F72}" destId="{91887652-8F32-4027-B1C2-A18E9CD87E69}" srcOrd="0" destOrd="0" parTransId="{143DC9DA-A307-440C-B086-5A4FA153FB03}" sibTransId="{A8B53E58-F268-470C-808A-D5FCD66962C2}"/>
    <dgm:cxn modelId="{6385B289-4FC6-42ED-B444-AAFBA28BD1D8}" srcId="{6616FCD4-7C3E-4D9E-9070-75AF37390F72}" destId="{85C3E4DC-523A-474E-B984-5FBD1DDBA851}" srcOrd="4" destOrd="0" parTransId="{50F84582-6DAD-4840-B8E5-A98D6EC46E97}" sibTransId="{5DC8E086-944C-4820-9040-F7C949933C33}"/>
    <dgm:cxn modelId="{FD2F65A1-3CE7-4AC1-9C6C-F8DAD80E42C4}" type="presOf" srcId="{99CA8C35-C7D9-47D3-AD3F-3D831EE1092C}" destId="{7D0379F5-99DE-4040-8640-0E132276A439}" srcOrd="0" destOrd="0" presId="urn:microsoft.com/office/officeart/2005/8/layout/default"/>
    <dgm:cxn modelId="{029B7FB0-E2C1-42C2-8208-DEA6F22EB30E}" type="presOf" srcId="{85C3E4DC-523A-474E-B984-5FBD1DDBA851}" destId="{7EB8B9E7-F4F1-4B06-A44D-6CD47C9AAFC4}" srcOrd="0" destOrd="0" presId="urn:microsoft.com/office/officeart/2005/8/layout/default"/>
    <dgm:cxn modelId="{F741A6B0-EFFE-436C-9D44-0C87F9693301}" srcId="{6616FCD4-7C3E-4D9E-9070-75AF37390F72}" destId="{99CA8C35-C7D9-47D3-AD3F-3D831EE1092C}" srcOrd="3" destOrd="0" parTransId="{1F0EED72-F899-4A35-A03C-BC51BD6E31F9}" sibTransId="{63206761-A778-4ECF-9D1D-0CB98E76D0AD}"/>
    <dgm:cxn modelId="{84BC25C9-1D8B-4F60-997D-2472CC786F88}" srcId="{6616FCD4-7C3E-4D9E-9070-75AF37390F72}" destId="{AF0FA4DF-98A3-402A-88F7-4CCE1E260E80}" srcOrd="7" destOrd="0" parTransId="{B92709CA-CE5F-4A35-81DA-D8DCD7F23186}" sibTransId="{B952283C-8456-46A5-9431-9F934313B845}"/>
    <dgm:cxn modelId="{5ED2A9D6-C2CF-46AC-8821-C7092C2D001B}" srcId="{6616FCD4-7C3E-4D9E-9070-75AF37390F72}" destId="{B09FE9F5-43B2-4A37-B665-B94E36B3E960}" srcOrd="1" destOrd="0" parTransId="{D87F28C5-D4AB-48D3-AC54-98037A6941A1}" sibTransId="{D4BA6D9D-0824-4ECD-B380-1A6CE96BF7EE}"/>
    <dgm:cxn modelId="{81A2A0E4-29DB-4C84-A7F1-CE4ED9ED6F33}" type="presOf" srcId="{97BB9915-3243-496A-8A13-9491C3FEE160}" destId="{0E358BDA-41E2-4AA2-AE88-2A3BCF43F8CE}" srcOrd="0" destOrd="0" presId="urn:microsoft.com/office/officeart/2005/8/layout/default"/>
    <dgm:cxn modelId="{8D8DB6F0-1AC6-4D64-91FA-E955BA542DBE}" type="presOf" srcId="{91887652-8F32-4027-B1C2-A18E9CD87E69}" destId="{6B4174FF-9686-4C40-90A0-BC7643FF7E2E}" srcOrd="0" destOrd="0" presId="urn:microsoft.com/office/officeart/2005/8/layout/default"/>
    <dgm:cxn modelId="{92FFCDFB-54A5-4F46-A8B1-CA728B77E615}" type="presOf" srcId="{82D5AE3A-7DD9-45A1-8807-30436F91E098}" destId="{5B115A4C-C513-4203-99B3-C2F5598DBF92}" srcOrd="0" destOrd="0" presId="urn:microsoft.com/office/officeart/2005/8/layout/default"/>
    <dgm:cxn modelId="{47D43D46-BEB7-4D17-8912-E68A7594D95C}" type="presParOf" srcId="{97124810-D3FF-4768-91E7-ED51E2091012}" destId="{6B4174FF-9686-4C40-90A0-BC7643FF7E2E}" srcOrd="0" destOrd="0" presId="urn:microsoft.com/office/officeart/2005/8/layout/default"/>
    <dgm:cxn modelId="{2EABB82D-0117-4AB0-87A6-23558FDE72D8}" type="presParOf" srcId="{97124810-D3FF-4768-91E7-ED51E2091012}" destId="{DC2EBE80-B3AC-471C-AC0D-CE3B6F9F48D7}" srcOrd="1" destOrd="0" presId="urn:microsoft.com/office/officeart/2005/8/layout/default"/>
    <dgm:cxn modelId="{0EC1CD0C-828B-426F-A807-BED3D20A8953}" type="presParOf" srcId="{97124810-D3FF-4768-91E7-ED51E2091012}" destId="{DEA7E833-5E98-4BAD-8726-C524187702A9}" srcOrd="2" destOrd="0" presId="urn:microsoft.com/office/officeart/2005/8/layout/default"/>
    <dgm:cxn modelId="{2527D2D8-9101-4CA0-9081-D01BB34AE001}" type="presParOf" srcId="{97124810-D3FF-4768-91E7-ED51E2091012}" destId="{77C7866F-BDF7-4321-B17F-285994EB048D}" srcOrd="3" destOrd="0" presId="urn:microsoft.com/office/officeart/2005/8/layout/default"/>
    <dgm:cxn modelId="{C0BF9FA3-5652-4BEB-B4E0-89B6382EF7CA}" type="presParOf" srcId="{97124810-D3FF-4768-91E7-ED51E2091012}" destId="{0E358BDA-41E2-4AA2-AE88-2A3BCF43F8CE}" srcOrd="4" destOrd="0" presId="urn:microsoft.com/office/officeart/2005/8/layout/default"/>
    <dgm:cxn modelId="{B8CA3167-A954-428C-B307-DF0ABA9AD5AA}" type="presParOf" srcId="{97124810-D3FF-4768-91E7-ED51E2091012}" destId="{58EC3E59-7C41-4774-BF94-173CDF8BC85C}" srcOrd="5" destOrd="0" presId="urn:microsoft.com/office/officeart/2005/8/layout/default"/>
    <dgm:cxn modelId="{622BC72D-560B-4201-B985-66DEB72D635B}" type="presParOf" srcId="{97124810-D3FF-4768-91E7-ED51E2091012}" destId="{7D0379F5-99DE-4040-8640-0E132276A439}" srcOrd="6" destOrd="0" presId="urn:microsoft.com/office/officeart/2005/8/layout/default"/>
    <dgm:cxn modelId="{F673B5EE-133A-490B-9903-287FA1813015}" type="presParOf" srcId="{97124810-D3FF-4768-91E7-ED51E2091012}" destId="{4C81712C-AA82-4370-ADA1-956A17612053}" srcOrd="7" destOrd="0" presId="urn:microsoft.com/office/officeart/2005/8/layout/default"/>
    <dgm:cxn modelId="{181C5E38-204C-4766-A858-A5A6AC2814E6}" type="presParOf" srcId="{97124810-D3FF-4768-91E7-ED51E2091012}" destId="{7EB8B9E7-F4F1-4B06-A44D-6CD47C9AAFC4}" srcOrd="8" destOrd="0" presId="urn:microsoft.com/office/officeart/2005/8/layout/default"/>
    <dgm:cxn modelId="{44DA8899-F162-469F-98F2-C38AD863EB05}" type="presParOf" srcId="{97124810-D3FF-4768-91E7-ED51E2091012}" destId="{9C98F2D2-72E9-45E5-82CC-E84FB29571CD}" srcOrd="9" destOrd="0" presId="urn:microsoft.com/office/officeart/2005/8/layout/default"/>
    <dgm:cxn modelId="{01092892-0DA2-4505-A270-AE725D28393F}" type="presParOf" srcId="{97124810-D3FF-4768-91E7-ED51E2091012}" destId="{41878060-3AEA-4AAE-8AC6-334DEDF8CE0D}" srcOrd="10" destOrd="0" presId="urn:microsoft.com/office/officeart/2005/8/layout/default"/>
    <dgm:cxn modelId="{99312113-A560-48B9-8F34-4F8927A593E6}" type="presParOf" srcId="{97124810-D3FF-4768-91E7-ED51E2091012}" destId="{9EB9BC40-5CB1-4EB4-9717-441048B84C09}" srcOrd="11" destOrd="0" presId="urn:microsoft.com/office/officeart/2005/8/layout/default"/>
    <dgm:cxn modelId="{D6EA23AA-9533-4C38-9CA8-9D0EE0AAC0CA}" type="presParOf" srcId="{97124810-D3FF-4768-91E7-ED51E2091012}" destId="{5B115A4C-C513-4203-99B3-C2F5598DBF92}" srcOrd="12" destOrd="0" presId="urn:microsoft.com/office/officeart/2005/8/layout/default"/>
    <dgm:cxn modelId="{94C82726-B1F1-457D-8CC1-8CD19D115A0A}" type="presParOf" srcId="{97124810-D3FF-4768-91E7-ED51E2091012}" destId="{2538027F-8372-47A7-8DBA-56B3A6625977}" srcOrd="13" destOrd="0" presId="urn:microsoft.com/office/officeart/2005/8/layout/default"/>
    <dgm:cxn modelId="{28542452-BA33-49C8-80E4-A4DC845E55DA}" type="presParOf" srcId="{97124810-D3FF-4768-91E7-ED51E2091012}" destId="{E2EFB0AF-B72B-4117-84CB-94D0C0F3C067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019DC9-0EE7-44C6-8E0C-EB81B1C37FD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CD13D7F-135A-49F5-A8D4-E35EFB0A617E}">
      <dgm:prSet/>
      <dgm:spPr/>
      <dgm:t>
        <a:bodyPr/>
        <a:lstStyle/>
        <a:p>
          <a:r>
            <a:rPr lang="nl-NL"/>
            <a:t>De student kan op een goede manier antwoorden formuleren</a:t>
          </a:r>
          <a:endParaRPr lang="en-US"/>
        </a:p>
      </dgm:t>
    </dgm:pt>
    <dgm:pt modelId="{2B282C3B-03E5-434B-AE38-295C9AE6B08E}" type="parTrans" cxnId="{8F951C5A-3B79-412A-8D54-2FDB75BDBF58}">
      <dgm:prSet/>
      <dgm:spPr/>
      <dgm:t>
        <a:bodyPr/>
        <a:lstStyle/>
        <a:p>
          <a:endParaRPr lang="en-US"/>
        </a:p>
      </dgm:t>
    </dgm:pt>
    <dgm:pt modelId="{78BA8552-0FE8-452D-9ABB-7445FC0823E3}" type="sibTrans" cxnId="{8F951C5A-3B79-412A-8D54-2FDB75BDBF58}">
      <dgm:prSet/>
      <dgm:spPr/>
      <dgm:t>
        <a:bodyPr/>
        <a:lstStyle/>
        <a:p>
          <a:endParaRPr lang="en-US"/>
        </a:p>
      </dgm:t>
    </dgm:pt>
    <dgm:pt modelId="{148D9C5C-CA90-472D-BF7A-EB6FA0E4CBEC}">
      <dgm:prSet/>
      <dgm:spPr/>
      <dgm:t>
        <a:bodyPr/>
        <a:lstStyle/>
        <a:p>
          <a:r>
            <a:rPr lang="nl-NL"/>
            <a:t>De student weet de natuurlijke leefomgeving van een ezel</a:t>
          </a:r>
          <a:endParaRPr lang="en-US"/>
        </a:p>
      </dgm:t>
    </dgm:pt>
    <dgm:pt modelId="{82BBD8A2-E75A-4ED2-9AB6-BE19A09B6EAA}" type="parTrans" cxnId="{31783A35-631A-43F4-9B16-929C02493584}">
      <dgm:prSet/>
      <dgm:spPr/>
      <dgm:t>
        <a:bodyPr/>
        <a:lstStyle/>
        <a:p>
          <a:endParaRPr lang="en-US"/>
        </a:p>
      </dgm:t>
    </dgm:pt>
    <dgm:pt modelId="{827C95E2-B383-46CA-A43C-7B16C9746B81}" type="sibTrans" cxnId="{31783A35-631A-43F4-9B16-929C02493584}">
      <dgm:prSet/>
      <dgm:spPr/>
      <dgm:t>
        <a:bodyPr/>
        <a:lstStyle/>
        <a:p>
          <a:endParaRPr lang="en-US"/>
        </a:p>
      </dgm:t>
    </dgm:pt>
    <dgm:pt modelId="{6A7B2C85-16D7-4B8B-89E8-0B86E23827A4}">
      <dgm:prSet/>
      <dgm:spPr/>
      <dgm:t>
        <a:bodyPr/>
        <a:lstStyle/>
        <a:p>
          <a:r>
            <a:rPr lang="nl-NL"/>
            <a:t>De student weet de natuurlijke leefomgeving van een paard</a:t>
          </a:r>
          <a:endParaRPr lang="en-US"/>
        </a:p>
      </dgm:t>
    </dgm:pt>
    <dgm:pt modelId="{A163CB9D-700C-41C5-AD8B-0AEFD0F919FC}" type="parTrans" cxnId="{B773AC24-EA8E-4C72-B01B-A6305B2DABC8}">
      <dgm:prSet/>
      <dgm:spPr/>
      <dgm:t>
        <a:bodyPr/>
        <a:lstStyle/>
        <a:p>
          <a:endParaRPr lang="en-US"/>
        </a:p>
      </dgm:t>
    </dgm:pt>
    <dgm:pt modelId="{79484103-79CD-4E61-ABB5-1A62EF44BE1D}" type="sibTrans" cxnId="{B773AC24-EA8E-4C72-B01B-A6305B2DABC8}">
      <dgm:prSet/>
      <dgm:spPr/>
      <dgm:t>
        <a:bodyPr/>
        <a:lstStyle/>
        <a:p>
          <a:endParaRPr lang="en-US"/>
        </a:p>
      </dgm:t>
    </dgm:pt>
    <dgm:pt modelId="{16E64013-DECA-4E91-B14F-C50D6A07AD38}" type="pres">
      <dgm:prSet presAssocID="{8F019DC9-0EE7-44C6-8E0C-EB81B1C37FD5}" presName="diagram" presStyleCnt="0">
        <dgm:presLayoutVars>
          <dgm:dir/>
          <dgm:resizeHandles val="exact"/>
        </dgm:presLayoutVars>
      </dgm:prSet>
      <dgm:spPr/>
    </dgm:pt>
    <dgm:pt modelId="{166461B8-8FBA-419B-9B06-927D8E04584B}" type="pres">
      <dgm:prSet presAssocID="{ECD13D7F-135A-49F5-A8D4-E35EFB0A617E}" presName="node" presStyleLbl="node1" presStyleIdx="0" presStyleCnt="3">
        <dgm:presLayoutVars>
          <dgm:bulletEnabled val="1"/>
        </dgm:presLayoutVars>
      </dgm:prSet>
      <dgm:spPr/>
    </dgm:pt>
    <dgm:pt modelId="{9C952D85-7B6A-4829-B41E-B98D88341051}" type="pres">
      <dgm:prSet presAssocID="{78BA8552-0FE8-452D-9ABB-7445FC0823E3}" presName="sibTrans" presStyleCnt="0"/>
      <dgm:spPr/>
    </dgm:pt>
    <dgm:pt modelId="{CE51302C-9EB4-4959-A247-67838F7DADA6}" type="pres">
      <dgm:prSet presAssocID="{148D9C5C-CA90-472D-BF7A-EB6FA0E4CBEC}" presName="node" presStyleLbl="node1" presStyleIdx="1" presStyleCnt="3">
        <dgm:presLayoutVars>
          <dgm:bulletEnabled val="1"/>
        </dgm:presLayoutVars>
      </dgm:prSet>
      <dgm:spPr/>
    </dgm:pt>
    <dgm:pt modelId="{708F2060-6B05-4257-AC61-E35D25C3CA24}" type="pres">
      <dgm:prSet presAssocID="{827C95E2-B383-46CA-A43C-7B16C9746B81}" presName="sibTrans" presStyleCnt="0"/>
      <dgm:spPr/>
    </dgm:pt>
    <dgm:pt modelId="{8F2C65F6-B327-435B-AC70-018A1D28AB4B}" type="pres">
      <dgm:prSet presAssocID="{6A7B2C85-16D7-4B8B-89E8-0B86E23827A4}" presName="node" presStyleLbl="node1" presStyleIdx="2" presStyleCnt="3">
        <dgm:presLayoutVars>
          <dgm:bulletEnabled val="1"/>
        </dgm:presLayoutVars>
      </dgm:prSet>
      <dgm:spPr/>
    </dgm:pt>
  </dgm:ptLst>
  <dgm:cxnLst>
    <dgm:cxn modelId="{B773AC24-EA8E-4C72-B01B-A6305B2DABC8}" srcId="{8F019DC9-0EE7-44C6-8E0C-EB81B1C37FD5}" destId="{6A7B2C85-16D7-4B8B-89E8-0B86E23827A4}" srcOrd="2" destOrd="0" parTransId="{A163CB9D-700C-41C5-AD8B-0AEFD0F919FC}" sibTransId="{79484103-79CD-4E61-ABB5-1A62EF44BE1D}"/>
    <dgm:cxn modelId="{31783A35-631A-43F4-9B16-929C02493584}" srcId="{8F019DC9-0EE7-44C6-8E0C-EB81B1C37FD5}" destId="{148D9C5C-CA90-472D-BF7A-EB6FA0E4CBEC}" srcOrd="1" destOrd="0" parTransId="{82BBD8A2-E75A-4ED2-9AB6-BE19A09B6EAA}" sibTransId="{827C95E2-B383-46CA-A43C-7B16C9746B81}"/>
    <dgm:cxn modelId="{05750A67-0D5D-4363-9860-A3681B49DD60}" type="presOf" srcId="{6A7B2C85-16D7-4B8B-89E8-0B86E23827A4}" destId="{8F2C65F6-B327-435B-AC70-018A1D28AB4B}" srcOrd="0" destOrd="0" presId="urn:microsoft.com/office/officeart/2005/8/layout/default"/>
    <dgm:cxn modelId="{755A6970-F397-497D-ABF8-FEC9B02A1D01}" type="presOf" srcId="{8F019DC9-0EE7-44C6-8E0C-EB81B1C37FD5}" destId="{16E64013-DECA-4E91-B14F-C50D6A07AD38}" srcOrd="0" destOrd="0" presId="urn:microsoft.com/office/officeart/2005/8/layout/default"/>
    <dgm:cxn modelId="{02B06058-D0FE-4B14-9D6D-5B801CB67EF1}" type="presOf" srcId="{ECD13D7F-135A-49F5-A8D4-E35EFB0A617E}" destId="{166461B8-8FBA-419B-9B06-927D8E04584B}" srcOrd="0" destOrd="0" presId="urn:microsoft.com/office/officeart/2005/8/layout/default"/>
    <dgm:cxn modelId="{8F951C5A-3B79-412A-8D54-2FDB75BDBF58}" srcId="{8F019DC9-0EE7-44C6-8E0C-EB81B1C37FD5}" destId="{ECD13D7F-135A-49F5-A8D4-E35EFB0A617E}" srcOrd="0" destOrd="0" parTransId="{2B282C3B-03E5-434B-AE38-295C9AE6B08E}" sibTransId="{78BA8552-0FE8-452D-9ABB-7445FC0823E3}"/>
    <dgm:cxn modelId="{F045449D-84E2-4CD3-9C1F-09618DDF2C1C}" type="presOf" srcId="{148D9C5C-CA90-472D-BF7A-EB6FA0E4CBEC}" destId="{CE51302C-9EB4-4959-A247-67838F7DADA6}" srcOrd="0" destOrd="0" presId="urn:microsoft.com/office/officeart/2005/8/layout/default"/>
    <dgm:cxn modelId="{06634202-1B1F-4A3D-8FDB-031EC519767F}" type="presParOf" srcId="{16E64013-DECA-4E91-B14F-C50D6A07AD38}" destId="{166461B8-8FBA-419B-9B06-927D8E04584B}" srcOrd="0" destOrd="0" presId="urn:microsoft.com/office/officeart/2005/8/layout/default"/>
    <dgm:cxn modelId="{085B3660-CAF1-4FDF-9210-33D9B3C34330}" type="presParOf" srcId="{16E64013-DECA-4E91-B14F-C50D6A07AD38}" destId="{9C952D85-7B6A-4829-B41E-B98D88341051}" srcOrd="1" destOrd="0" presId="urn:microsoft.com/office/officeart/2005/8/layout/default"/>
    <dgm:cxn modelId="{68772E86-DED3-46F1-8EAD-2E7438FCD6C5}" type="presParOf" srcId="{16E64013-DECA-4E91-B14F-C50D6A07AD38}" destId="{CE51302C-9EB4-4959-A247-67838F7DADA6}" srcOrd="2" destOrd="0" presId="urn:microsoft.com/office/officeart/2005/8/layout/default"/>
    <dgm:cxn modelId="{1B650FD1-DF99-4F0C-9CE7-CF4C222C7746}" type="presParOf" srcId="{16E64013-DECA-4E91-B14F-C50D6A07AD38}" destId="{708F2060-6B05-4257-AC61-E35D25C3CA24}" srcOrd="3" destOrd="0" presId="urn:microsoft.com/office/officeart/2005/8/layout/default"/>
    <dgm:cxn modelId="{76A7C00D-9E65-4B76-9455-049272AD8918}" type="presParOf" srcId="{16E64013-DECA-4E91-B14F-C50D6A07AD38}" destId="{8F2C65F6-B327-435B-AC70-018A1D28AB4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A9035D-2FE7-4A0A-9884-087681FDAA3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46006B2-25A1-478D-A036-BDD2DF5F44D6}">
      <dgm:prSet/>
      <dgm:spPr/>
      <dgm:t>
        <a:bodyPr/>
        <a:lstStyle/>
        <a:p>
          <a:r>
            <a:rPr lang="nl-NL"/>
            <a:t>Pak allemaal even een blaadje/schrift/laptop voor je</a:t>
          </a:r>
          <a:endParaRPr lang="en-US"/>
        </a:p>
      </dgm:t>
    </dgm:pt>
    <dgm:pt modelId="{B3BF80C4-F40C-469C-AA7D-9477B44B0E9F}" type="parTrans" cxnId="{9CA3B4CA-C22A-4A0A-839A-29898412A36A}">
      <dgm:prSet/>
      <dgm:spPr/>
      <dgm:t>
        <a:bodyPr/>
        <a:lstStyle/>
        <a:p>
          <a:endParaRPr lang="en-US"/>
        </a:p>
      </dgm:t>
    </dgm:pt>
    <dgm:pt modelId="{0FF4A4F3-A298-4AC6-BBEB-814BFFD18A51}" type="sibTrans" cxnId="{9CA3B4CA-C22A-4A0A-839A-29898412A36A}">
      <dgm:prSet/>
      <dgm:spPr/>
      <dgm:t>
        <a:bodyPr/>
        <a:lstStyle/>
        <a:p>
          <a:endParaRPr lang="en-US"/>
        </a:p>
      </dgm:t>
    </dgm:pt>
    <dgm:pt modelId="{EF235B56-5416-42A3-80BE-AB8933F02F22}">
      <dgm:prSet/>
      <dgm:spPr/>
      <dgm:t>
        <a:bodyPr/>
        <a:lstStyle/>
        <a:p>
          <a:r>
            <a:rPr lang="nl-NL"/>
            <a:t>Zometeen krijgen jullie theorie</a:t>
          </a:r>
          <a:endParaRPr lang="en-US"/>
        </a:p>
      </dgm:t>
    </dgm:pt>
    <dgm:pt modelId="{DA0CE507-CA4E-4802-BA64-CFB74F90C4D8}" type="parTrans" cxnId="{89982C46-7635-478D-A4FF-36CFEB04AC35}">
      <dgm:prSet/>
      <dgm:spPr/>
      <dgm:t>
        <a:bodyPr/>
        <a:lstStyle/>
        <a:p>
          <a:endParaRPr lang="en-US"/>
        </a:p>
      </dgm:t>
    </dgm:pt>
    <dgm:pt modelId="{17D1E4F8-E2CC-4B4D-A330-566F0EA9C4DA}" type="sibTrans" cxnId="{89982C46-7635-478D-A4FF-36CFEB04AC35}">
      <dgm:prSet/>
      <dgm:spPr/>
      <dgm:t>
        <a:bodyPr/>
        <a:lstStyle/>
        <a:p>
          <a:endParaRPr lang="en-US"/>
        </a:p>
      </dgm:t>
    </dgm:pt>
    <dgm:pt modelId="{410827FD-93A4-48C3-8E56-F2D8E6651E05}">
      <dgm:prSet/>
      <dgm:spPr/>
      <dgm:t>
        <a:bodyPr/>
        <a:lstStyle/>
        <a:p>
          <a:r>
            <a:rPr lang="nl-NL"/>
            <a:t>In de theorie ontbreken woorden/begrippen</a:t>
          </a:r>
          <a:endParaRPr lang="en-US"/>
        </a:p>
      </dgm:t>
    </dgm:pt>
    <dgm:pt modelId="{19D22C0F-6FAE-44CB-87C1-ADF6DD7A7A5B}" type="parTrans" cxnId="{EA9EC3AD-7027-45CB-8C64-E071CE4730CB}">
      <dgm:prSet/>
      <dgm:spPr/>
      <dgm:t>
        <a:bodyPr/>
        <a:lstStyle/>
        <a:p>
          <a:endParaRPr lang="en-US"/>
        </a:p>
      </dgm:t>
    </dgm:pt>
    <dgm:pt modelId="{512E7C17-53C9-4F2A-A218-C63B0E27EB72}" type="sibTrans" cxnId="{EA9EC3AD-7027-45CB-8C64-E071CE4730CB}">
      <dgm:prSet/>
      <dgm:spPr/>
      <dgm:t>
        <a:bodyPr/>
        <a:lstStyle/>
        <a:p>
          <a:endParaRPr lang="en-US"/>
        </a:p>
      </dgm:t>
    </dgm:pt>
    <dgm:pt modelId="{E5773CBE-9247-40E3-8F6E-93D6F34CFD86}">
      <dgm:prSet/>
      <dgm:spPr/>
      <dgm:t>
        <a:bodyPr/>
        <a:lstStyle/>
        <a:p>
          <a:r>
            <a:rPr lang="nl-NL"/>
            <a:t>Schrijf tijdens de les de woorden/begrippen op waarvan jij denkt dat ze op de lege plekken horen te staan</a:t>
          </a:r>
          <a:endParaRPr lang="en-US"/>
        </a:p>
      </dgm:t>
    </dgm:pt>
    <dgm:pt modelId="{E80ECECC-6AE5-44D4-865B-872B715EE5FF}" type="parTrans" cxnId="{958C5161-3ABB-4914-9F0D-0191AF9307CC}">
      <dgm:prSet/>
      <dgm:spPr/>
      <dgm:t>
        <a:bodyPr/>
        <a:lstStyle/>
        <a:p>
          <a:endParaRPr lang="en-US"/>
        </a:p>
      </dgm:t>
    </dgm:pt>
    <dgm:pt modelId="{73ED7233-229A-4F2F-B178-8CEE53E93AD3}" type="sibTrans" cxnId="{958C5161-3ABB-4914-9F0D-0191AF9307CC}">
      <dgm:prSet/>
      <dgm:spPr/>
      <dgm:t>
        <a:bodyPr/>
        <a:lstStyle/>
        <a:p>
          <a:endParaRPr lang="en-US"/>
        </a:p>
      </dgm:t>
    </dgm:pt>
    <dgm:pt modelId="{E7870C60-E819-48F4-BFC0-D7B7A004FF7C}">
      <dgm:prSet/>
      <dgm:spPr/>
      <dgm:t>
        <a:bodyPr/>
        <a:lstStyle/>
        <a:p>
          <a:r>
            <a:rPr lang="nl-NL"/>
            <a:t>Na de theorie bespreken we deze opdracht</a:t>
          </a:r>
          <a:endParaRPr lang="en-US"/>
        </a:p>
      </dgm:t>
    </dgm:pt>
    <dgm:pt modelId="{2C1E9480-5398-440B-AACE-6FBF97887D9F}" type="parTrans" cxnId="{F8A6598F-56B0-4B0E-B023-AD786CB52A90}">
      <dgm:prSet/>
      <dgm:spPr/>
      <dgm:t>
        <a:bodyPr/>
        <a:lstStyle/>
        <a:p>
          <a:endParaRPr lang="en-US"/>
        </a:p>
      </dgm:t>
    </dgm:pt>
    <dgm:pt modelId="{DAB095DE-FA2F-40E6-BCFD-9BB0E128426B}" type="sibTrans" cxnId="{F8A6598F-56B0-4B0E-B023-AD786CB52A90}">
      <dgm:prSet/>
      <dgm:spPr/>
      <dgm:t>
        <a:bodyPr/>
        <a:lstStyle/>
        <a:p>
          <a:endParaRPr lang="en-US"/>
        </a:p>
      </dgm:t>
    </dgm:pt>
    <dgm:pt modelId="{B20063A0-9696-48EF-827F-1CFABD8655F0}" type="pres">
      <dgm:prSet presAssocID="{56A9035D-2FE7-4A0A-9884-087681FDAA39}" presName="diagram" presStyleCnt="0">
        <dgm:presLayoutVars>
          <dgm:dir/>
          <dgm:resizeHandles val="exact"/>
        </dgm:presLayoutVars>
      </dgm:prSet>
      <dgm:spPr/>
    </dgm:pt>
    <dgm:pt modelId="{23FBB85C-539A-423C-9F5F-23B1CF68A68C}" type="pres">
      <dgm:prSet presAssocID="{946006B2-25A1-478D-A036-BDD2DF5F44D6}" presName="node" presStyleLbl="node1" presStyleIdx="0" presStyleCnt="5">
        <dgm:presLayoutVars>
          <dgm:bulletEnabled val="1"/>
        </dgm:presLayoutVars>
      </dgm:prSet>
      <dgm:spPr/>
    </dgm:pt>
    <dgm:pt modelId="{D023918C-D36C-4899-A894-B728614A5689}" type="pres">
      <dgm:prSet presAssocID="{0FF4A4F3-A298-4AC6-BBEB-814BFFD18A51}" presName="sibTrans" presStyleCnt="0"/>
      <dgm:spPr/>
    </dgm:pt>
    <dgm:pt modelId="{CE066B3B-2825-4CC3-B181-DC9AB978EDE7}" type="pres">
      <dgm:prSet presAssocID="{EF235B56-5416-42A3-80BE-AB8933F02F22}" presName="node" presStyleLbl="node1" presStyleIdx="1" presStyleCnt="5">
        <dgm:presLayoutVars>
          <dgm:bulletEnabled val="1"/>
        </dgm:presLayoutVars>
      </dgm:prSet>
      <dgm:spPr/>
    </dgm:pt>
    <dgm:pt modelId="{6CC5DA27-5F27-4219-A165-639970C979A5}" type="pres">
      <dgm:prSet presAssocID="{17D1E4F8-E2CC-4B4D-A330-566F0EA9C4DA}" presName="sibTrans" presStyleCnt="0"/>
      <dgm:spPr/>
    </dgm:pt>
    <dgm:pt modelId="{A09C7EAB-06EA-4F65-AC54-2A45026441A4}" type="pres">
      <dgm:prSet presAssocID="{410827FD-93A4-48C3-8E56-F2D8E6651E05}" presName="node" presStyleLbl="node1" presStyleIdx="2" presStyleCnt="5">
        <dgm:presLayoutVars>
          <dgm:bulletEnabled val="1"/>
        </dgm:presLayoutVars>
      </dgm:prSet>
      <dgm:spPr/>
    </dgm:pt>
    <dgm:pt modelId="{E674F4DE-7CB6-45A2-840A-110734B4D205}" type="pres">
      <dgm:prSet presAssocID="{512E7C17-53C9-4F2A-A218-C63B0E27EB72}" presName="sibTrans" presStyleCnt="0"/>
      <dgm:spPr/>
    </dgm:pt>
    <dgm:pt modelId="{725C1307-8E0F-4809-BBDF-F1441A271DE7}" type="pres">
      <dgm:prSet presAssocID="{E5773CBE-9247-40E3-8F6E-93D6F34CFD86}" presName="node" presStyleLbl="node1" presStyleIdx="3" presStyleCnt="5">
        <dgm:presLayoutVars>
          <dgm:bulletEnabled val="1"/>
        </dgm:presLayoutVars>
      </dgm:prSet>
      <dgm:spPr/>
    </dgm:pt>
    <dgm:pt modelId="{9D23DFA2-593F-412A-ABB1-6D6A368EDA1B}" type="pres">
      <dgm:prSet presAssocID="{73ED7233-229A-4F2F-B178-8CEE53E93AD3}" presName="sibTrans" presStyleCnt="0"/>
      <dgm:spPr/>
    </dgm:pt>
    <dgm:pt modelId="{D4F418FE-42C9-44BA-9B27-B24C4FCA740D}" type="pres">
      <dgm:prSet presAssocID="{E7870C60-E819-48F4-BFC0-D7B7A004FF7C}" presName="node" presStyleLbl="node1" presStyleIdx="4" presStyleCnt="5">
        <dgm:presLayoutVars>
          <dgm:bulletEnabled val="1"/>
        </dgm:presLayoutVars>
      </dgm:prSet>
      <dgm:spPr/>
    </dgm:pt>
  </dgm:ptLst>
  <dgm:cxnLst>
    <dgm:cxn modelId="{FAB3432A-C7D6-464A-9549-EE076794EDA8}" type="presOf" srcId="{410827FD-93A4-48C3-8E56-F2D8E6651E05}" destId="{A09C7EAB-06EA-4F65-AC54-2A45026441A4}" srcOrd="0" destOrd="0" presId="urn:microsoft.com/office/officeart/2005/8/layout/default"/>
    <dgm:cxn modelId="{958C5161-3ABB-4914-9F0D-0191AF9307CC}" srcId="{56A9035D-2FE7-4A0A-9884-087681FDAA39}" destId="{E5773CBE-9247-40E3-8F6E-93D6F34CFD86}" srcOrd="3" destOrd="0" parTransId="{E80ECECC-6AE5-44D4-865B-872B715EE5FF}" sibTransId="{73ED7233-229A-4F2F-B178-8CEE53E93AD3}"/>
    <dgm:cxn modelId="{89982C46-7635-478D-A4FF-36CFEB04AC35}" srcId="{56A9035D-2FE7-4A0A-9884-087681FDAA39}" destId="{EF235B56-5416-42A3-80BE-AB8933F02F22}" srcOrd="1" destOrd="0" parTransId="{DA0CE507-CA4E-4802-BA64-CFB74F90C4D8}" sibTransId="{17D1E4F8-E2CC-4B4D-A330-566F0EA9C4DA}"/>
    <dgm:cxn modelId="{24976D4E-D8BA-4C75-B8B7-FEC7011A59B2}" type="presOf" srcId="{EF235B56-5416-42A3-80BE-AB8933F02F22}" destId="{CE066B3B-2825-4CC3-B181-DC9AB978EDE7}" srcOrd="0" destOrd="0" presId="urn:microsoft.com/office/officeart/2005/8/layout/default"/>
    <dgm:cxn modelId="{FED0A17D-3ED9-4DA7-B3AE-064210A0215D}" type="presOf" srcId="{E7870C60-E819-48F4-BFC0-D7B7A004FF7C}" destId="{D4F418FE-42C9-44BA-9B27-B24C4FCA740D}" srcOrd="0" destOrd="0" presId="urn:microsoft.com/office/officeart/2005/8/layout/default"/>
    <dgm:cxn modelId="{31562387-DEB8-4584-8837-0CF1C57594B5}" type="presOf" srcId="{56A9035D-2FE7-4A0A-9884-087681FDAA39}" destId="{B20063A0-9696-48EF-827F-1CFABD8655F0}" srcOrd="0" destOrd="0" presId="urn:microsoft.com/office/officeart/2005/8/layout/default"/>
    <dgm:cxn modelId="{F8A6598F-56B0-4B0E-B023-AD786CB52A90}" srcId="{56A9035D-2FE7-4A0A-9884-087681FDAA39}" destId="{E7870C60-E819-48F4-BFC0-D7B7A004FF7C}" srcOrd="4" destOrd="0" parTransId="{2C1E9480-5398-440B-AACE-6FBF97887D9F}" sibTransId="{DAB095DE-FA2F-40E6-BCFD-9BB0E128426B}"/>
    <dgm:cxn modelId="{EA9EC3AD-7027-45CB-8C64-E071CE4730CB}" srcId="{56A9035D-2FE7-4A0A-9884-087681FDAA39}" destId="{410827FD-93A4-48C3-8E56-F2D8E6651E05}" srcOrd="2" destOrd="0" parTransId="{19D22C0F-6FAE-44CB-87C1-ADF6DD7A7A5B}" sibTransId="{512E7C17-53C9-4F2A-A218-C63B0E27EB72}"/>
    <dgm:cxn modelId="{F44A4BC0-A5A4-4AEB-A2DF-D4A6AB7D9AC5}" type="presOf" srcId="{946006B2-25A1-478D-A036-BDD2DF5F44D6}" destId="{23FBB85C-539A-423C-9F5F-23B1CF68A68C}" srcOrd="0" destOrd="0" presId="urn:microsoft.com/office/officeart/2005/8/layout/default"/>
    <dgm:cxn modelId="{9CA3B4CA-C22A-4A0A-839A-29898412A36A}" srcId="{56A9035D-2FE7-4A0A-9884-087681FDAA39}" destId="{946006B2-25A1-478D-A036-BDD2DF5F44D6}" srcOrd="0" destOrd="0" parTransId="{B3BF80C4-F40C-469C-AA7D-9477B44B0E9F}" sibTransId="{0FF4A4F3-A298-4AC6-BBEB-814BFFD18A51}"/>
    <dgm:cxn modelId="{4098BCD9-A62D-4E94-8B40-05B2C16C0B2F}" type="presOf" srcId="{E5773CBE-9247-40E3-8F6E-93D6F34CFD86}" destId="{725C1307-8E0F-4809-BBDF-F1441A271DE7}" srcOrd="0" destOrd="0" presId="urn:microsoft.com/office/officeart/2005/8/layout/default"/>
    <dgm:cxn modelId="{0288FEDC-E285-4158-921A-177BDD41596E}" type="presParOf" srcId="{B20063A0-9696-48EF-827F-1CFABD8655F0}" destId="{23FBB85C-539A-423C-9F5F-23B1CF68A68C}" srcOrd="0" destOrd="0" presId="urn:microsoft.com/office/officeart/2005/8/layout/default"/>
    <dgm:cxn modelId="{21E488AC-6D94-4D97-BC8D-EA9BD1137322}" type="presParOf" srcId="{B20063A0-9696-48EF-827F-1CFABD8655F0}" destId="{D023918C-D36C-4899-A894-B728614A5689}" srcOrd="1" destOrd="0" presId="urn:microsoft.com/office/officeart/2005/8/layout/default"/>
    <dgm:cxn modelId="{414E288B-01DA-4E74-8FF4-40FB0135C23A}" type="presParOf" srcId="{B20063A0-9696-48EF-827F-1CFABD8655F0}" destId="{CE066B3B-2825-4CC3-B181-DC9AB978EDE7}" srcOrd="2" destOrd="0" presId="urn:microsoft.com/office/officeart/2005/8/layout/default"/>
    <dgm:cxn modelId="{8C8901D0-79EA-4AB5-8400-F9AC8F9D833D}" type="presParOf" srcId="{B20063A0-9696-48EF-827F-1CFABD8655F0}" destId="{6CC5DA27-5F27-4219-A165-639970C979A5}" srcOrd="3" destOrd="0" presId="urn:microsoft.com/office/officeart/2005/8/layout/default"/>
    <dgm:cxn modelId="{7DC4ABD7-E3FC-43DB-B58E-B91CB3F57C9E}" type="presParOf" srcId="{B20063A0-9696-48EF-827F-1CFABD8655F0}" destId="{A09C7EAB-06EA-4F65-AC54-2A45026441A4}" srcOrd="4" destOrd="0" presId="urn:microsoft.com/office/officeart/2005/8/layout/default"/>
    <dgm:cxn modelId="{D1960B17-E8D7-4A9F-8C44-6A030C5CAA3F}" type="presParOf" srcId="{B20063A0-9696-48EF-827F-1CFABD8655F0}" destId="{E674F4DE-7CB6-45A2-840A-110734B4D205}" srcOrd="5" destOrd="0" presId="urn:microsoft.com/office/officeart/2005/8/layout/default"/>
    <dgm:cxn modelId="{28856B35-DFA7-4368-9332-77AB9AA09BE1}" type="presParOf" srcId="{B20063A0-9696-48EF-827F-1CFABD8655F0}" destId="{725C1307-8E0F-4809-BBDF-F1441A271DE7}" srcOrd="6" destOrd="0" presId="urn:microsoft.com/office/officeart/2005/8/layout/default"/>
    <dgm:cxn modelId="{7F5A2586-0313-42F7-924C-E7563A58C09F}" type="presParOf" srcId="{B20063A0-9696-48EF-827F-1CFABD8655F0}" destId="{9D23DFA2-593F-412A-ABB1-6D6A368EDA1B}" srcOrd="7" destOrd="0" presId="urn:microsoft.com/office/officeart/2005/8/layout/default"/>
    <dgm:cxn modelId="{19CEDA4A-2175-4467-9334-797F6E7CA3C1}" type="presParOf" srcId="{B20063A0-9696-48EF-827F-1CFABD8655F0}" destId="{D4F418FE-42C9-44BA-9B27-B24C4FCA740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B50EB6-DADF-407B-A6AF-DEAE275DFB6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8CB39B-33F2-4822-97F7-669CBAD0089A}">
      <dgm:prSet/>
      <dgm:spPr/>
      <dgm:t>
        <a:bodyPr/>
        <a:lstStyle/>
        <a:p>
          <a:r>
            <a:rPr lang="nl-NL" dirty="0"/>
            <a:t>Paard hoort tot de familie van de __________</a:t>
          </a:r>
          <a:endParaRPr lang="en-US" dirty="0"/>
        </a:p>
      </dgm:t>
    </dgm:pt>
    <dgm:pt modelId="{6FAABDF1-2AFF-4D3C-A693-2DFF01EEFB3A}" type="parTrans" cxnId="{5C8E6D81-89DB-4C6E-B0F8-28828BF4E47B}">
      <dgm:prSet/>
      <dgm:spPr/>
      <dgm:t>
        <a:bodyPr/>
        <a:lstStyle/>
        <a:p>
          <a:endParaRPr lang="en-US"/>
        </a:p>
      </dgm:t>
    </dgm:pt>
    <dgm:pt modelId="{A01E8364-F18B-4D7E-B12E-A698B8A77A0A}" type="sibTrans" cxnId="{5C8E6D81-89DB-4C6E-B0F8-28828BF4E47B}">
      <dgm:prSet/>
      <dgm:spPr/>
      <dgm:t>
        <a:bodyPr/>
        <a:lstStyle/>
        <a:p>
          <a:endParaRPr lang="en-US"/>
        </a:p>
      </dgm:t>
    </dgm:pt>
    <dgm:pt modelId="{202810EE-E894-4153-941A-7AB7C0DD3B21}">
      <dgm:prSet/>
      <dgm:spPr/>
      <dgm:t>
        <a:bodyPr/>
        <a:lstStyle/>
        <a:p>
          <a:r>
            <a:rPr lang="nl-NL" dirty="0"/>
            <a:t>Een pony en paard behoren tot dezelfde diersoort maar verschillen in _____ en______</a:t>
          </a:r>
          <a:endParaRPr lang="en-US" dirty="0"/>
        </a:p>
      </dgm:t>
    </dgm:pt>
    <dgm:pt modelId="{1E21F9C8-A3C5-40E4-B150-853FFD2BAAE8}" type="parTrans" cxnId="{4F886D36-B2E3-4213-ADAC-9CD481D41B10}">
      <dgm:prSet/>
      <dgm:spPr/>
      <dgm:t>
        <a:bodyPr/>
        <a:lstStyle/>
        <a:p>
          <a:endParaRPr lang="en-US"/>
        </a:p>
      </dgm:t>
    </dgm:pt>
    <dgm:pt modelId="{982F1BCA-CC16-4684-8B43-0ADF522F749D}" type="sibTrans" cxnId="{4F886D36-B2E3-4213-ADAC-9CD481D41B10}">
      <dgm:prSet/>
      <dgm:spPr/>
      <dgm:t>
        <a:bodyPr/>
        <a:lstStyle/>
        <a:p>
          <a:endParaRPr lang="en-US"/>
        </a:p>
      </dgm:t>
    </dgm:pt>
    <dgm:pt modelId="{F46ADDC8-DA22-4DA3-AB4E-C3DA12B0C8AB}">
      <dgm:prSet/>
      <dgm:spPr/>
      <dgm:t>
        <a:bodyPr/>
        <a:lstStyle/>
        <a:p>
          <a:r>
            <a:rPr lang="nl-NL" dirty="0"/>
            <a:t>Onderscheid gemaakt op basis van hun_________</a:t>
          </a:r>
          <a:endParaRPr lang="en-US" dirty="0"/>
        </a:p>
      </dgm:t>
    </dgm:pt>
    <dgm:pt modelId="{7AC580E4-5049-4865-82F0-54400EB1F8B2}" type="parTrans" cxnId="{2EFA93EA-19AA-487D-8B0A-506B8A7DB8A7}">
      <dgm:prSet/>
      <dgm:spPr/>
      <dgm:t>
        <a:bodyPr/>
        <a:lstStyle/>
        <a:p>
          <a:endParaRPr lang="en-US"/>
        </a:p>
      </dgm:t>
    </dgm:pt>
    <dgm:pt modelId="{E25F03AC-6CBA-4ED4-8AC2-542B69E1AC2A}" type="sibTrans" cxnId="{2EFA93EA-19AA-487D-8B0A-506B8A7DB8A7}">
      <dgm:prSet/>
      <dgm:spPr/>
      <dgm:t>
        <a:bodyPr/>
        <a:lstStyle/>
        <a:p>
          <a:endParaRPr lang="en-US"/>
        </a:p>
      </dgm:t>
    </dgm:pt>
    <dgm:pt modelId="{8934D5FB-9207-44F0-AC99-A1C908ECF7D0}">
      <dgm:prSet/>
      <dgm:spPr/>
      <dgm:t>
        <a:bodyPr/>
        <a:lstStyle/>
        <a:p>
          <a:r>
            <a:rPr lang="nl-NL" dirty="0"/>
            <a:t>Paardachtige met schofthoogte kleiner dan 157 cm noem je een ______</a:t>
          </a:r>
          <a:endParaRPr lang="en-US" dirty="0"/>
        </a:p>
      </dgm:t>
    </dgm:pt>
    <dgm:pt modelId="{664EF0CE-F734-45E0-B04D-4BE6D1FBA9AB}" type="parTrans" cxnId="{21677993-74D3-4877-AC38-9CE6EB1A445E}">
      <dgm:prSet/>
      <dgm:spPr/>
      <dgm:t>
        <a:bodyPr/>
        <a:lstStyle/>
        <a:p>
          <a:endParaRPr lang="en-US"/>
        </a:p>
      </dgm:t>
    </dgm:pt>
    <dgm:pt modelId="{346228B7-2463-46C2-AE81-A5C5D6D2952B}" type="sibTrans" cxnId="{21677993-74D3-4877-AC38-9CE6EB1A445E}">
      <dgm:prSet/>
      <dgm:spPr/>
      <dgm:t>
        <a:bodyPr/>
        <a:lstStyle/>
        <a:p>
          <a:endParaRPr lang="en-US"/>
        </a:p>
      </dgm:t>
    </dgm:pt>
    <dgm:pt modelId="{876E12B4-787B-443A-89DE-F0B0AAFDE558}">
      <dgm:prSet/>
      <dgm:spPr/>
      <dgm:t>
        <a:bodyPr/>
        <a:lstStyle/>
        <a:p>
          <a:r>
            <a:rPr lang="nl-NL" dirty="0"/>
            <a:t>Paardachtige met schofthoogte groter dan 157 noem je een ______</a:t>
          </a:r>
          <a:endParaRPr lang="en-US" dirty="0"/>
        </a:p>
      </dgm:t>
    </dgm:pt>
    <dgm:pt modelId="{B2F4C0CC-1C9C-4D49-88D2-1D378176C7A7}" type="parTrans" cxnId="{D630799C-2513-4A43-B474-507427E83E32}">
      <dgm:prSet/>
      <dgm:spPr/>
      <dgm:t>
        <a:bodyPr/>
        <a:lstStyle/>
        <a:p>
          <a:endParaRPr lang="en-US"/>
        </a:p>
      </dgm:t>
    </dgm:pt>
    <dgm:pt modelId="{07095833-0E6F-4D47-A598-7D4B4F6C8553}" type="sibTrans" cxnId="{D630799C-2513-4A43-B474-507427E83E32}">
      <dgm:prSet/>
      <dgm:spPr/>
      <dgm:t>
        <a:bodyPr/>
        <a:lstStyle/>
        <a:p>
          <a:endParaRPr lang="en-US"/>
        </a:p>
      </dgm:t>
    </dgm:pt>
    <dgm:pt modelId="{417835A6-3FC3-47D1-82DE-E1433D502BB6}" type="pres">
      <dgm:prSet presAssocID="{6EB50EB6-DADF-407B-A6AF-DEAE275DFB68}" presName="vert0" presStyleCnt="0">
        <dgm:presLayoutVars>
          <dgm:dir/>
          <dgm:animOne val="branch"/>
          <dgm:animLvl val="lvl"/>
        </dgm:presLayoutVars>
      </dgm:prSet>
      <dgm:spPr/>
    </dgm:pt>
    <dgm:pt modelId="{00563A88-0B9E-4FA6-BAC4-BFBB60504FC4}" type="pres">
      <dgm:prSet presAssocID="{818CB39B-33F2-4822-97F7-669CBAD0089A}" presName="thickLine" presStyleLbl="alignNode1" presStyleIdx="0" presStyleCnt="5"/>
      <dgm:spPr/>
    </dgm:pt>
    <dgm:pt modelId="{4DF4158E-9ED4-43B8-8955-BA437D7D15EA}" type="pres">
      <dgm:prSet presAssocID="{818CB39B-33F2-4822-97F7-669CBAD0089A}" presName="horz1" presStyleCnt="0"/>
      <dgm:spPr/>
    </dgm:pt>
    <dgm:pt modelId="{C570F673-5380-483F-A0F0-6E83CA17515E}" type="pres">
      <dgm:prSet presAssocID="{818CB39B-33F2-4822-97F7-669CBAD0089A}" presName="tx1" presStyleLbl="revTx" presStyleIdx="0" presStyleCnt="5"/>
      <dgm:spPr/>
    </dgm:pt>
    <dgm:pt modelId="{9994BB36-2589-4128-8A2F-E8BE02D909EF}" type="pres">
      <dgm:prSet presAssocID="{818CB39B-33F2-4822-97F7-669CBAD0089A}" presName="vert1" presStyleCnt="0"/>
      <dgm:spPr/>
    </dgm:pt>
    <dgm:pt modelId="{E91992E9-F701-47D1-8B23-4E3C9C62766A}" type="pres">
      <dgm:prSet presAssocID="{202810EE-E894-4153-941A-7AB7C0DD3B21}" presName="thickLine" presStyleLbl="alignNode1" presStyleIdx="1" presStyleCnt="5"/>
      <dgm:spPr/>
    </dgm:pt>
    <dgm:pt modelId="{BA2FB6C9-6B17-404B-ACE7-CCA0CC18789D}" type="pres">
      <dgm:prSet presAssocID="{202810EE-E894-4153-941A-7AB7C0DD3B21}" presName="horz1" presStyleCnt="0"/>
      <dgm:spPr/>
    </dgm:pt>
    <dgm:pt modelId="{05C4DE71-4660-4554-BBB7-F3556777E60F}" type="pres">
      <dgm:prSet presAssocID="{202810EE-E894-4153-941A-7AB7C0DD3B21}" presName="tx1" presStyleLbl="revTx" presStyleIdx="1" presStyleCnt="5"/>
      <dgm:spPr/>
    </dgm:pt>
    <dgm:pt modelId="{CBD907E8-1BEF-47FF-9E5D-6327B2F4A26D}" type="pres">
      <dgm:prSet presAssocID="{202810EE-E894-4153-941A-7AB7C0DD3B21}" presName="vert1" presStyleCnt="0"/>
      <dgm:spPr/>
    </dgm:pt>
    <dgm:pt modelId="{067C1111-5FB2-4CEB-8E9A-6FE893B0A367}" type="pres">
      <dgm:prSet presAssocID="{F46ADDC8-DA22-4DA3-AB4E-C3DA12B0C8AB}" presName="thickLine" presStyleLbl="alignNode1" presStyleIdx="2" presStyleCnt="5"/>
      <dgm:spPr/>
    </dgm:pt>
    <dgm:pt modelId="{88142988-E8BB-4CA4-A0B6-B99B7AC06CC0}" type="pres">
      <dgm:prSet presAssocID="{F46ADDC8-DA22-4DA3-AB4E-C3DA12B0C8AB}" presName="horz1" presStyleCnt="0"/>
      <dgm:spPr/>
    </dgm:pt>
    <dgm:pt modelId="{37A83CC4-FDA9-4BC6-9BCA-578EB1002207}" type="pres">
      <dgm:prSet presAssocID="{F46ADDC8-DA22-4DA3-AB4E-C3DA12B0C8AB}" presName="tx1" presStyleLbl="revTx" presStyleIdx="2" presStyleCnt="5"/>
      <dgm:spPr/>
    </dgm:pt>
    <dgm:pt modelId="{6F00968C-5A7A-4174-BDB8-18FBBFD0DD06}" type="pres">
      <dgm:prSet presAssocID="{F46ADDC8-DA22-4DA3-AB4E-C3DA12B0C8AB}" presName="vert1" presStyleCnt="0"/>
      <dgm:spPr/>
    </dgm:pt>
    <dgm:pt modelId="{41BEBAFE-6C3A-4BE6-A75C-458EB50F671D}" type="pres">
      <dgm:prSet presAssocID="{8934D5FB-9207-44F0-AC99-A1C908ECF7D0}" presName="thickLine" presStyleLbl="alignNode1" presStyleIdx="3" presStyleCnt="5"/>
      <dgm:spPr/>
    </dgm:pt>
    <dgm:pt modelId="{549BCCAE-EE43-46AC-B9FC-FCB3E6CB22A6}" type="pres">
      <dgm:prSet presAssocID="{8934D5FB-9207-44F0-AC99-A1C908ECF7D0}" presName="horz1" presStyleCnt="0"/>
      <dgm:spPr/>
    </dgm:pt>
    <dgm:pt modelId="{12A2C7EE-9EBC-4440-8FD7-C73545995DDB}" type="pres">
      <dgm:prSet presAssocID="{8934D5FB-9207-44F0-AC99-A1C908ECF7D0}" presName="tx1" presStyleLbl="revTx" presStyleIdx="3" presStyleCnt="5"/>
      <dgm:spPr/>
    </dgm:pt>
    <dgm:pt modelId="{27C6636B-E55F-455F-804B-C3FD3905D490}" type="pres">
      <dgm:prSet presAssocID="{8934D5FB-9207-44F0-AC99-A1C908ECF7D0}" presName="vert1" presStyleCnt="0"/>
      <dgm:spPr/>
    </dgm:pt>
    <dgm:pt modelId="{B80BD2A9-7D83-4B66-A9DE-DD3E41DA82D4}" type="pres">
      <dgm:prSet presAssocID="{876E12B4-787B-443A-89DE-F0B0AAFDE558}" presName="thickLine" presStyleLbl="alignNode1" presStyleIdx="4" presStyleCnt="5"/>
      <dgm:spPr/>
    </dgm:pt>
    <dgm:pt modelId="{CC59D98F-A9AB-4297-92F2-5A8C36BD6836}" type="pres">
      <dgm:prSet presAssocID="{876E12B4-787B-443A-89DE-F0B0AAFDE558}" presName="horz1" presStyleCnt="0"/>
      <dgm:spPr/>
    </dgm:pt>
    <dgm:pt modelId="{71CBD3A1-648F-4320-B178-E8B80F2C6A2C}" type="pres">
      <dgm:prSet presAssocID="{876E12B4-787B-443A-89DE-F0B0AAFDE558}" presName="tx1" presStyleLbl="revTx" presStyleIdx="4" presStyleCnt="5"/>
      <dgm:spPr/>
    </dgm:pt>
    <dgm:pt modelId="{319CC967-8D49-484B-A89F-D4CD3636B374}" type="pres">
      <dgm:prSet presAssocID="{876E12B4-787B-443A-89DE-F0B0AAFDE558}" presName="vert1" presStyleCnt="0"/>
      <dgm:spPr/>
    </dgm:pt>
  </dgm:ptLst>
  <dgm:cxnLst>
    <dgm:cxn modelId="{4F886D36-B2E3-4213-ADAC-9CD481D41B10}" srcId="{6EB50EB6-DADF-407B-A6AF-DEAE275DFB68}" destId="{202810EE-E894-4153-941A-7AB7C0DD3B21}" srcOrd="1" destOrd="0" parTransId="{1E21F9C8-A3C5-40E4-B150-853FFD2BAAE8}" sibTransId="{982F1BCA-CC16-4684-8B43-0ADF522F749D}"/>
    <dgm:cxn modelId="{F6FD814F-16AC-496F-9365-24B9F0FE4D94}" type="presOf" srcId="{818CB39B-33F2-4822-97F7-669CBAD0089A}" destId="{C570F673-5380-483F-A0F0-6E83CA17515E}" srcOrd="0" destOrd="0" presId="urn:microsoft.com/office/officeart/2008/layout/LinedList"/>
    <dgm:cxn modelId="{50FE8577-7EF8-4505-A80D-7E6A4AE28D47}" type="presOf" srcId="{6EB50EB6-DADF-407B-A6AF-DEAE275DFB68}" destId="{417835A6-3FC3-47D1-82DE-E1433D502BB6}" srcOrd="0" destOrd="0" presId="urn:microsoft.com/office/officeart/2008/layout/LinedList"/>
    <dgm:cxn modelId="{0986A678-7AE2-4A86-9BF1-478BEB671464}" type="presOf" srcId="{876E12B4-787B-443A-89DE-F0B0AAFDE558}" destId="{71CBD3A1-648F-4320-B178-E8B80F2C6A2C}" srcOrd="0" destOrd="0" presId="urn:microsoft.com/office/officeart/2008/layout/LinedList"/>
    <dgm:cxn modelId="{5C8E6D81-89DB-4C6E-B0F8-28828BF4E47B}" srcId="{6EB50EB6-DADF-407B-A6AF-DEAE275DFB68}" destId="{818CB39B-33F2-4822-97F7-669CBAD0089A}" srcOrd="0" destOrd="0" parTransId="{6FAABDF1-2AFF-4D3C-A693-2DFF01EEFB3A}" sibTransId="{A01E8364-F18B-4D7E-B12E-A698B8A77A0A}"/>
    <dgm:cxn modelId="{21677993-74D3-4877-AC38-9CE6EB1A445E}" srcId="{6EB50EB6-DADF-407B-A6AF-DEAE275DFB68}" destId="{8934D5FB-9207-44F0-AC99-A1C908ECF7D0}" srcOrd="3" destOrd="0" parTransId="{664EF0CE-F734-45E0-B04D-4BE6D1FBA9AB}" sibTransId="{346228B7-2463-46C2-AE81-A5C5D6D2952B}"/>
    <dgm:cxn modelId="{D630799C-2513-4A43-B474-507427E83E32}" srcId="{6EB50EB6-DADF-407B-A6AF-DEAE275DFB68}" destId="{876E12B4-787B-443A-89DE-F0B0AAFDE558}" srcOrd="4" destOrd="0" parTransId="{B2F4C0CC-1C9C-4D49-88D2-1D378176C7A7}" sibTransId="{07095833-0E6F-4D47-A598-7D4B4F6C8553}"/>
    <dgm:cxn modelId="{C45FFEA3-9E73-4A3B-BACB-69229E3DF583}" type="presOf" srcId="{202810EE-E894-4153-941A-7AB7C0DD3B21}" destId="{05C4DE71-4660-4554-BBB7-F3556777E60F}" srcOrd="0" destOrd="0" presId="urn:microsoft.com/office/officeart/2008/layout/LinedList"/>
    <dgm:cxn modelId="{6F289BC5-DF6C-4124-9F34-4AA948940A18}" type="presOf" srcId="{8934D5FB-9207-44F0-AC99-A1C908ECF7D0}" destId="{12A2C7EE-9EBC-4440-8FD7-C73545995DDB}" srcOrd="0" destOrd="0" presId="urn:microsoft.com/office/officeart/2008/layout/LinedList"/>
    <dgm:cxn modelId="{9E5B23DE-28F7-4B5D-82AB-72E6F2751FB8}" type="presOf" srcId="{F46ADDC8-DA22-4DA3-AB4E-C3DA12B0C8AB}" destId="{37A83CC4-FDA9-4BC6-9BCA-578EB1002207}" srcOrd="0" destOrd="0" presId="urn:microsoft.com/office/officeart/2008/layout/LinedList"/>
    <dgm:cxn modelId="{2EFA93EA-19AA-487D-8B0A-506B8A7DB8A7}" srcId="{6EB50EB6-DADF-407B-A6AF-DEAE275DFB68}" destId="{F46ADDC8-DA22-4DA3-AB4E-C3DA12B0C8AB}" srcOrd="2" destOrd="0" parTransId="{7AC580E4-5049-4865-82F0-54400EB1F8B2}" sibTransId="{E25F03AC-6CBA-4ED4-8AC2-542B69E1AC2A}"/>
    <dgm:cxn modelId="{D1288670-DE18-437F-86A7-EF1803F88ADB}" type="presParOf" srcId="{417835A6-3FC3-47D1-82DE-E1433D502BB6}" destId="{00563A88-0B9E-4FA6-BAC4-BFBB60504FC4}" srcOrd="0" destOrd="0" presId="urn:microsoft.com/office/officeart/2008/layout/LinedList"/>
    <dgm:cxn modelId="{B638C6D4-046A-4E7A-B0C5-21D1219F05D5}" type="presParOf" srcId="{417835A6-3FC3-47D1-82DE-E1433D502BB6}" destId="{4DF4158E-9ED4-43B8-8955-BA437D7D15EA}" srcOrd="1" destOrd="0" presId="urn:microsoft.com/office/officeart/2008/layout/LinedList"/>
    <dgm:cxn modelId="{CA4FB14D-A0FD-447B-B3A9-076272570E4D}" type="presParOf" srcId="{4DF4158E-9ED4-43B8-8955-BA437D7D15EA}" destId="{C570F673-5380-483F-A0F0-6E83CA17515E}" srcOrd="0" destOrd="0" presId="urn:microsoft.com/office/officeart/2008/layout/LinedList"/>
    <dgm:cxn modelId="{DE8324C5-302D-48FC-ABA1-8AC776A50346}" type="presParOf" srcId="{4DF4158E-9ED4-43B8-8955-BA437D7D15EA}" destId="{9994BB36-2589-4128-8A2F-E8BE02D909EF}" srcOrd="1" destOrd="0" presId="urn:microsoft.com/office/officeart/2008/layout/LinedList"/>
    <dgm:cxn modelId="{BEE166F4-53EC-4F8E-A79F-03CC98DF5A75}" type="presParOf" srcId="{417835A6-3FC3-47D1-82DE-E1433D502BB6}" destId="{E91992E9-F701-47D1-8B23-4E3C9C62766A}" srcOrd="2" destOrd="0" presId="urn:microsoft.com/office/officeart/2008/layout/LinedList"/>
    <dgm:cxn modelId="{B86A7B1D-6451-40D4-AE6D-8EE9E8D8D416}" type="presParOf" srcId="{417835A6-3FC3-47D1-82DE-E1433D502BB6}" destId="{BA2FB6C9-6B17-404B-ACE7-CCA0CC18789D}" srcOrd="3" destOrd="0" presId="urn:microsoft.com/office/officeart/2008/layout/LinedList"/>
    <dgm:cxn modelId="{29EDAFAF-CABC-472A-9FBD-2D54F197B1E8}" type="presParOf" srcId="{BA2FB6C9-6B17-404B-ACE7-CCA0CC18789D}" destId="{05C4DE71-4660-4554-BBB7-F3556777E60F}" srcOrd="0" destOrd="0" presId="urn:microsoft.com/office/officeart/2008/layout/LinedList"/>
    <dgm:cxn modelId="{D0FF3B5E-3338-4BBB-8013-286956FA085F}" type="presParOf" srcId="{BA2FB6C9-6B17-404B-ACE7-CCA0CC18789D}" destId="{CBD907E8-1BEF-47FF-9E5D-6327B2F4A26D}" srcOrd="1" destOrd="0" presId="urn:microsoft.com/office/officeart/2008/layout/LinedList"/>
    <dgm:cxn modelId="{66F1028C-66D9-4F71-AF0A-76B90CB77B03}" type="presParOf" srcId="{417835A6-3FC3-47D1-82DE-E1433D502BB6}" destId="{067C1111-5FB2-4CEB-8E9A-6FE893B0A367}" srcOrd="4" destOrd="0" presId="urn:microsoft.com/office/officeart/2008/layout/LinedList"/>
    <dgm:cxn modelId="{FC9DC91A-FC4A-4E0D-9CD7-64096BCA8605}" type="presParOf" srcId="{417835A6-3FC3-47D1-82DE-E1433D502BB6}" destId="{88142988-E8BB-4CA4-A0B6-B99B7AC06CC0}" srcOrd="5" destOrd="0" presId="urn:microsoft.com/office/officeart/2008/layout/LinedList"/>
    <dgm:cxn modelId="{555A7A3A-265B-4D9B-BF26-EECDC4A23821}" type="presParOf" srcId="{88142988-E8BB-4CA4-A0B6-B99B7AC06CC0}" destId="{37A83CC4-FDA9-4BC6-9BCA-578EB1002207}" srcOrd="0" destOrd="0" presId="urn:microsoft.com/office/officeart/2008/layout/LinedList"/>
    <dgm:cxn modelId="{CBE7A041-FF70-4870-BB13-4125909CABE8}" type="presParOf" srcId="{88142988-E8BB-4CA4-A0B6-B99B7AC06CC0}" destId="{6F00968C-5A7A-4174-BDB8-18FBBFD0DD06}" srcOrd="1" destOrd="0" presId="urn:microsoft.com/office/officeart/2008/layout/LinedList"/>
    <dgm:cxn modelId="{01E86A8C-7443-453F-A692-6139D6E0F5D5}" type="presParOf" srcId="{417835A6-3FC3-47D1-82DE-E1433D502BB6}" destId="{41BEBAFE-6C3A-4BE6-A75C-458EB50F671D}" srcOrd="6" destOrd="0" presId="urn:microsoft.com/office/officeart/2008/layout/LinedList"/>
    <dgm:cxn modelId="{A78E072A-25ED-4AA3-843F-ECDF15FA759D}" type="presParOf" srcId="{417835A6-3FC3-47D1-82DE-E1433D502BB6}" destId="{549BCCAE-EE43-46AC-B9FC-FCB3E6CB22A6}" srcOrd="7" destOrd="0" presId="urn:microsoft.com/office/officeart/2008/layout/LinedList"/>
    <dgm:cxn modelId="{E3F7E85C-325A-4DF7-802B-C2FAAB049C11}" type="presParOf" srcId="{549BCCAE-EE43-46AC-B9FC-FCB3E6CB22A6}" destId="{12A2C7EE-9EBC-4440-8FD7-C73545995DDB}" srcOrd="0" destOrd="0" presId="urn:microsoft.com/office/officeart/2008/layout/LinedList"/>
    <dgm:cxn modelId="{58F283A8-226F-4E2E-A82D-916123F824E5}" type="presParOf" srcId="{549BCCAE-EE43-46AC-B9FC-FCB3E6CB22A6}" destId="{27C6636B-E55F-455F-804B-C3FD3905D490}" srcOrd="1" destOrd="0" presId="urn:microsoft.com/office/officeart/2008/layout/LinedList"/>
    <dgm:cxn modelId="{FF3EA27C-78B5-45E5-A2CA-C508C9285CEC}" type="presParOf" srcId="{417835A6-3FC3-47D1-82DE-E1433D502BB6}" destId="{B80BD2A9-7D83-4B66-A9DE-DD3E41DA82D4}" srcOrd="8" destOrd="0" presId="urn:microsoft.com/office/officeart/2008/layout/LinedList"/>
    <dgm:cxn modelId="{09399242-55CA-41A3-B3FC-9921BE4D209A}" type="presParOf" srcId="{417835A6-3FC3-47D1-82DE-E1433D502BB6}" destId="{CC59D98F-A9AB-4297-92F2-5A8C36BD6836}" srcOrd="9" destOrd="0" presId="urn:microsoft.com/office/officeart/2008/layout/LinedList"/>
    <dgm:cxn modelId="{F0EE6C2B-BFF4-47F1-873F-F81F11EC8265}" type="presParOf" srcId="{CC59D98F-A9AB-4297-92F2-5A8C36BD6836}" destId="{71CBD3A1-648F-4320-B178-E8B80F2C6A2C}" srcOrd="0" destOrd="0" presId="urn:microsoft.com/office/officeart/2008/layout/LinedList"/>
    <dgm:cxn modelId="{043C4599-E081-41BC-93A8-7067FF330D73}" type="presParOf" srcId="{CC59D98F-A9AB-4297-92F2-5A8C36BD6836}" destId="{319CC967-8D49-484B-A89F-D4CD3636B37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CB43FE-A2F6-47D1-A327-6BC5197492B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D677160-9DFB-49F1-80F6-58AD0F6628FD}">
      <dgm:prSet/>
      <dgm:spPr/>
      <dgm:t>
        <a:bodyPr/>
        <a:lstStyle/>
        <a:p>
          <a:r>
            <a:rPr lang="nl-NL"/>
            <a:t>Ezel is een ____ hoevige</a:t>
          </a:r>
          <a:endParaRPr lang="en-US"/>
        </a:p>
      </dgm:t>
    </dgm:pt>
    <dgm:pt modelId="{4856F76D-99A0-44EE-9E14-6454B3D04ABA}" type="parTrans" cxnId="{9316179D-ABE9-4FCD-96D4-1018A3618A21}">
      <dgm:prSet/>
      <dgm:spPr/>
      <dgm:t>
        <a:bodyPr/>
        <a:lstStyle/>
        <a:p>
          <a:endParaRPr lang="en-US"/>
        </a:p>
      </dgm:t>
    </dgm:pt>
    <dgm:pt modelId="{9FE7FBE8-C34E-49B0-890C-D512A07F59B6}" type="sibTrans" cxnId="{9316179D-ABE9-4FCD-96D4-1018A3618A21}">
      <dgm:prSet/>
      <dgm:spPr/>
      <dgm:t>
        <a:bodyPr/>
        <a:lstStyle/>
        <a:p>
          <a:endParaRPr lang="en-US"/>
        </a:p>
      </dgm:t>
    </dgm:pt>
    <dgm:pt modelId="{3886BBA5-4714-4190-8D80-391CB61D35E4}">
      <dgm:prSet/>
      <dgm:spPr/>
      <dgm:t>
        <a:bodyPr/>
        <a:lstStyle/>
        <a:p>
          <a:r>
            <a:rPr lang="nl-NL"/>
            <a:t>Stamt af van de _________woestijnen</a:t>
          </a:r>
          <a:endParaRPr lang="en-US"/>
        </a:p>
      </dgm:t>
    </dgm:pt>
    <dgm:pt modelId="{24D1C0D1-C209-48E1-BBBC-A086D1F1720E}" type="parTrans" cxnId="{930D99FB-D0DE-472E-BC1B-FD511156F590}">
      <dgm:prSet/>
      <dgm:spPr/>
      <dgm:t>
        <a:bodyPr/>
        <a:lstStyle/>
        <a:p>
          <a:endParaRPr lang="en-US"/>
        </a:p>
      </dgm:t>
    </dgm:pt>
    <dgm:pt modelId="{06F74278-61D7-46ED-8DB4-88990B51D727}" type="sibTrans" cxnId="{930D99FB-D0DE-472E-BC1B-FD511156F590}">
      <dgm:prSet/>
      <dgm:spPr/>
      <dgm:t>
        <a:bodyPr/>
        <a:lstStyle/>
        <a:p>
          <a:endParaRPr lang="en-US"/>
        </a:p>
      </dgm:t>
    </dgm:pt>
    <dgm:pt modelId="{B4268501-236A-4B49-B911-D064BAFFC9DE}">
      <dgm:prSet/>
      <dgm:spPr/>
      <dgm:t>
        <a:bodyPr/>
        <a:lstStyle/>
        <a:p>
          <a:r>
            <a:rPr lang="nl-NL"/>
            <a:t>Ze hebben langere ________</a:t>
          </a:r>
          <a:endParaRPr lang="en-US"/>
        </a:p>
      </dgm:t>
    </dgm:pt>
    <dgm:pt modelId="{FA6EB271-551E-4DAD-88FF-50BB6010A47F}" type="parTrans" cxnId="{9869707A-BD22-4307-836E-DC6938C574F7}">
      <dgm:prSet/>
      <dgm:spPr/>
      <dgm:t>
        <a:bodyPr/>
        <a:lstStyle/>
        <a:p>
          <a:endParaRPr lang="en-US"/>
        </a:p>
      </dgm:t>
    </dgm:pt>
    <dgm:pt modelId="{F51036F9-D036-4C21-9550-B35964ACEFDF}" type="sibTrans" cxnId="{9869707A-BD22-4307-836E-DC6938C574F7}">
      <dgm:prSet/>
      <dgm:spPr/>
      <dgm:t>
        <a:bodyPr/>
        <a:lstStyle/>
        <a:p>
          <a:endParaRPr lang="en-US"/>
        </a:p>
      </dgm:t>
    </dgm:pt>
    <dgm:pt modelId="{590228BF-71DE-4278-BDE5-0478A15A509B}">
      <dgm:prSet/>
      <dgm:spPr/>
      <dgm:t>
        <a:bodyPr/>
        <a:lstStyle/>
        <a:p>
          <a:r>
            <a:rPr lang="nl-NL"/>
            <a:t>Ezels kunnen tussen de 30 en ____ jaar oud worden</a:t>
          </a:r>
          <a:endParaRPr lang="en-US"/>
        </a:p>
      </dgm:t>
    </dgm:pt>
    <dgm:pt modelId="{E3DB4E9B-3D84-451A-B590-57B46C7B51C4}" type="parTrans" cxnId="{6B93C089-C8F5-4FE3-AFA2-27122AF20C9E}">
      <dgm:prSet/>
      <dgm:spPr/>
      <dgm:t>
        <a:bodyPr/>
        <a:lstStyle/>
        <a:p>
          <a:endParaRPr lang="en-US"/>
        </a:p>
      </dgm:t>
    </dgm:pt>
    <dgm:pt modelId="{81078430-5E4D-432D-B0AB-6AC9918DA297}" type="sibTrans" cxnId="{6B93C089-C8F5-4FE3-AFA2-27122AF20C9E}">
      <dgm:prSet/>
      <dgm:spPr/>
      <dgm:t>
        <a:bodyPr/>
        <a:lstStyle/>
        <a:p>
          <a:endParaRPr lang="en-US"/>
        </a:p>
      </dgm:t>
    </dgm:pt>
    <dgm:pt modelId="{C8879C5D-C2E0-47B1-A840-B809DFEA49F5}">
      <dgm:prSet/>
      <dgm:spPr/>
      <dgm:t>
        <a:bodyPr/>
        <a:lstStyle/>
        <a:p>
          <a:r>
            <a:rPr lang="nl-NL"/>
            <a:t>Ezels en paarden kunnen met elkaar paren</a:t>
          </a:r>
          <a:endParaRPr lang="en-US"/>
        </a:p>
      </dgm:t>
    </dgm:pt>
    <dgm:pt modelId="{48317830-F823-43C1-9966-BEFB42482ED2}" type="parTrans" cxnId="{CB1AF6DB-1F7A-436B-9195-58B6F060E283}">
      <dgm:prSet/>
      <dgm:spPr/>
      <dgm:t>
        <a:bodyPr/>
        <a:lstStyle/>
        <a:p>
          <a:endParaRPr lang="en-US"/>
        </a:p>
      </dgm:t>
    </dgm:pt>
    <dgm:pt modelId="{5437F87C-9544-43D7-B1DE-DAE596C6B72E}" type="sibTrans" cxnId="{CB1AF6DB-1F7A-436B-9195-58B6F060E283}">
      <dgm:prSet/>
      <dgm:spPr/>
      <dgm:t>
        <a:bodyPr/>
        <a:lstStyle/>
        <a:p>
          <a:endParaRPr lang="en-US"/>
        </a:p>
      </dgm:t>
    </dgm:pt>
    <dgm:pt modelId="{86A45E14-CEAD-45EF-996D-66E19765B27F}" type="pres">
      <dgm:prSet presAssocID="{59CB43FE-A2F6-47D1-A327-6BC5197492BF}" presName="linear" presStyleCnt="0">
        <dgm:presLayoutVars>
          <dgm:animLvl val="lvl"/>
          <dgm:resizeHandles val="exact"/>
        </dgm:presLayoutVars>
      </dgm:prSet>
      <dgm:spPr/>
    </dgm:pt>
    <dgm:pt modelId="{527C5089-BD28-4E3E-BDAF-D20919107057}" type="pres">
      <dgm:prSet presAssocID="{9D677160-9DFB-49F1-80F6-58AD0F6628F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299FF42-8914-4FC2-9A67-5FA645641B33}" type="pres">
      <dgm:prSet presAssocID="{9FE7FBE8-C34E-49B0-890C-D512A07F59B6}" presName="spacer" presStyleCnt="0"/>
      <dgm:spPr/>
    </dgm:pt>
    <dgm:pt modelId="{D78A4B4F-08D1-4CB1-B556-608C8171E753}" type="pres">
      <dgm:prSet presAssocID="{3886BBA5-4714-4190-8D80-391CB61D35E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69E6723-87B7-4F94-AC58-4659066AF956}" type="pres">
      <dgm:prSet presAssocID="{06F74278-61D7-46ED-8DB4-88990B51D727}" presName="spacer" presStyleCnt="0"/>
      <dgm:spPr/>
    </dgm:pt>
    <dgm:pt modelId="{E9EA8FB8-0396-49D0-A518-34E2382D2513}" type="pres">
      <dgm:prSet presAssocID="{B4268501-236A-4B49-B911-D064BAFFC9D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EDE539C-7504-4A73-900A-E8B628B18A43}" type="pres">
      <dgm:prSet presAssocID="{F51036F9-D036-4C21-9550-B35964ACEFDF}" presName="spacer" presStyleCnt="0"/>
      <dgm:spPr/>
    </dgm:pt>
    <dgm:pt modelId="{FCC49195-1DE2-488B-A830-34E528F31ADE}" type="pres">
      <dgm:prSet presAssocID="{590228BF-71DE-4278-BDE5-0478A15A509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A8C978D-0644-4F21-95A8-E749D18E451E}" type="pres">
      <dgm:prSet presAssocID="{81078430-5E4D-432D-B0AB-6AC9918DA297}" presName="spacer" presStyleCnt="0"/>
      <dgm:spPr/>
    </dgm:pt>
    <dgm:pt modelId="{064ECD33-6A3E-4529-95EB-B2C44076EAC3}" type="pres">
      <dgm:prSet presAssocID="{C8879C5D-C2E0-47B1-A840-B809DFEA49F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5C9AC66-12BF-4534-95DD-4D0042D879A9}" type="presOf" srcId="{3886BBA5-4714-4190-8D80-391CB61D35E4}" destId="{D78A4B4F-08D1-4CB1-B556-608C8171E753}" srcOrd="0" destOrd="0" presId="urn:microsoft.com/office/officeart/2005/8/layout/vList2"/>
    <dgm:cxn modelId="{9869707A-BD22-4307-836E-DC6938C574F7}" srcId="{59CB43FE-A2F6-47D1-A327-6BC5197492BF}" destId="{B4268501-236A-4B49-B911-D064BAFFC9DE}" srcOrd="2" destOrd="0" parTransId="{FA6EB271-551E-4DAD-88FF-50BB6010A47F}" sibTransId="{F51036F9-D036-4C21-9550-B35964ACEFDF}"/>
    <dgm:cxn modelId="{6B93C089-C8F5-4FE3-AFA2-27122AF20C9E}" srcId="{59CB43FE-A2F6-47D1-A327-6BC5197492BF}" destId="{590228BF-71DE-4278-BDE5-0478A15A509B}" srcOrd="3" destOrd="0" parTransId="{E3DB4E9B-3D84-451A-B590-57B46C7B51C4}" sibTransId="{81078430-5E4D-432D-B0AB-6AC9918DA297}"/>
    <dgm:cxn modelId="{B1543198-40AE-49FE-A0F2-DDDE7215C343}" type="presOf" srcId="{590228BF-71DE-4278-BDE5-0478A15A509B}" destId="{FCC49195-1DE2-488B-A830-34E528F31ADE}" srcOrd="0" destOrd="0" presId="urn:microsoft.com/office/officeart/2005/8/layout/vList2"/>
    <dgm:cxn modelId="{9316179D-ABE9-4FCD-96D4-1018A3618A21}" srcId="{59CB43FE-A2F6-47D1-A327-6BC5197492BF}" destId="{9D677160-9DFB-49F1-80F6-58AD0F6628FD}" srcOrd="0" destOrd="0" parTransId="{4856F76D-99A0-44EE-9E14-6454B3D04ABA}" sibTransId="{9FE7FBE8-C34E-49B0-890C-D512A07F59B6}"/>
    <dgm:cxn modelId="{DDBE09C8-7AC6-4104-9431-F94FCD799EF3}" type="presOf" srcId="{B4268501-236A-4B49-B911-D064BAFFC9DE}" destId="{E9EA8FB8-0396-49D0-A518-34E2382D2513}" srcOrd="0" destOrd="0" presId="urn:microsoft.com/office/officeart/2005/8/layout/vList2"/>
    <dgm:cxn modelId="{14A4E5D8-1A4A-4149-BCB4-F170983428C7}" type="presOf" srcId="{C8879C5D-C2E0-47B1-A840-B809DFEA49F5}" destId="{064ECD33-6A3E-4529-95EB-B2C44076EAC3}" srcOrd="0" destOrd="0" presId="urn:microsoft.com/office/officeart/2005/8/layout/vList2"/>
    <dgm:cxn modelId="{CB1AF6DB-1F7A-436B-9195-58B6F060E283}" srcId="{59CB43FE-A2F6-47D1-A327-6BC5197492BF}" destId="{C8879C5D-C2E0-47B1-A840-B809DFEA49F5}" srcOrd="4" destOrd="0" parTransId="{48317830-F823-43C1-9966-BEFB42482ED2}" sibTransId="{5437F87C-9544-43D7-B1DE-DAE596C6B72E}"/>
    <dgm:cxn modelId="{C6CD0FDF-7492-44E3-80C2-2998938B5CB2}" type="presOf" srcId="{59CB43FE-A2F6-47D1-A327-6BC5197492BF}" destId="{86A45E14-CEAD-45EF-996D-66E19765B27F}" srcOrd="0" destOrd="0" presId="urn:microsoft.com/office/officeart/2005/8/layout/vList2"/>
    <dgm:cxn modelId="{D32D10E1-FA5E-463C-91AA-91252A4E2270}" type="presOf" srcId="{9D677160-9DFB-49F1-80F6-58AD0F6628FD}" destId="{527C5089-BD28-4E3E-BDAF-D20919107057}" srcOrd="0" destOrd="0" presId="urn:microsoft.com/office/officeart/2005/8/layout/vList2"/>
    <dgm:cxn modelId="{930D99FB-D0DE-472E-BC1B-FD511156F590}" srcId="{59CB43FE-A2F6-47D1-A327-6BC5197492BF}" destId="{3886BBA5-4714-4190-8D80-391CB61D35E4}" srcOrd="1" destOrd="0" parTransId="{24D1C0D1-C209-48E1-BBBC-A086D1F1720E}" sibTransId="{06F74278-61D7-46ED-8DB4-88990B51D727}"/>
    <dgm:cxn modelId="{135F3BC9-D771-4F50-9753-E255940C68E8}" type="presParOf" srcId="{86A45E14-CEAD-45EF-996D-66E19765B27F}" destId="{527C5089-BD28-4E3E-BDAF-D20919107057}" srcOrd="0" destOrd="0" presId="urn:microsoft.com/office/officeart/2005/8/layout/vList2"/>
    <dgm:cxn modelId="{52208EE4-679C-4A18-9422-C441FADB2897}" type="presParOf" srcId="{86A45E14-CEAD-45EF-996D-66E19765B27F}" destId="{1299FF42-8914-4FC2-9A67-5FA645641B33}" srcOrd="1" destOrd="0" presId="urn:microsoft.com/office/officeart/2005/8/layout/vList2"/>
    <dgm:cxn modelId="{5B28DED3-C094-4B13-AF10-CA223C95338E}" type="presParOf" srcId="{86A45E14-CEAD-45EF-996D-66E19765B27F}" destId="{D78A4B4F-08D1-4CB1-B556-608C8171E753}" srcOrd="2" destOrd="0" presId="urn:microsoft.com/office/officeart/2005/8/layout/vList2"/>
    <dgm:cxn modelId="{1FD564B0-495B-4D09-8FBD-2BBD073ADDD5}" type="presParOf" srcId="{86A45E14-CEAD-45EF-996D-66E19765B27F}" destId="{369E6723-87B7-4F94-AC58-4659066AF956}" srcOrd="3" destOrd="0" presId="urn:microsoft.com/office/officeart/2005/8/layout/vList2"/>
    <dgm:cxn modelId="{12A18942-1F89-4805-8AD9-39593CD227C4}" type="presParOf" srcId="{86A45E14-CEAD-45EF-996D-66E19765B27F}" destId="{E9EA8FB8-0396-49D0-A518-34E2382D2513}" srcOrd="4" destOrd="0" presId="urn:microsoft.com/office/officeart/2005/8/layout/vList2"/>
    <dgm:cxn modelId="{1ACD17E8-E378-4C46-BE5B-FAC62EEF83AF}" type="presParOf" srcId="{86A45E14-CEAD-45EF-996D-66E19765B27F}" destId="{5EDE539C-7504-4A73-900A-E8B628B18A43}" srcOrd="5" destOrd="0" presId="urn:microsoft.com/office/officeart/2005/8/layout/vList2"/>
    <dgm:cxn modelId="{E9D8EE32-0EE6-4054-884A-7546FA37A2FD}" type="presParOf" srcId="{86A45E14-CEAD-45EF-996D-66E19765B27F}" destId="{FCC49195-1DE2-488B-A830-34E528F31ADE}" srcOrd="6" destOrd="0" presId="urn:microsoft.com/office/officeart/2005/8/layout/vList2"/>
    <dgm:cxn modelId="{C8C45E5C-C554-49F2-B2B4-5E05ACFD4981}" type="presParOf" srcId="{86A45E14-CEAD-45EF-996D-66E19765B27F}" destId="{9A8C978D-0644-4F21-95A8-E749D18E451E}" srcOrd="7" destOrd="0" presId="urn:microsoft.com/office/officeart/2005/8/layout/vList2"/>
    <dgm:cxn modelId="{DAE3EA1A-6ED9-4DC3-8151-371799E529BA}" type="presParOf" srcId="{86A45E14-CEAD-45EF-996D-66E19765B27F}" destId="{064ECD33-6A3E-4529-95EB-B2C44076EAC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A00005-D39F-457A-816D-340AF4A3F0B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C3F27C9-45DD-4007-BC29-F3CE51A6C576}">
      <dgm:prSet/>
      <dgm:spPr/>
      <dgm:t>
        <a:bodyPr/>
        <a:lstStyle/>
        <a:p>
          <a:r>
            <a:rPr lang="nl-NL"/>
            <a:t>Wat hebben jullie ingevuld</a:t>
          </a:r>
          <a:endParaRPr lang="en-US"/>
        </a:p>
      </dgm:t>
    </dgm:pt>
    <dgm:pt modelId="{E0EEEF0A-86E7-4896-B55E-42C6BEAF1FF2}" type="parTrans" cxnId="{FB4436D6-F324-4817-8411-BC4F5AC8D6F0}">
      <dgm:prSet/>
      <dgm:spPr/>
      <dgm:t>
        <a:bodyPr/>
        <a:lstStyle/>
        <a:p>
          <a:endParaRPr lang="en-US"/>
        </a:p>
      </dgm:t>
    </dgm:pt>
    <dgm:pt modelId="{D3828C2F-D755-4545-BE7C-324124537A3A}" type="sibTrans" cxnId="{FB4436D6-F324-4817-8411-BC4F5AC8D6F0}">
      <dgm:prSet/>
      <dgm:spPr/>
      <dgm:t>
        <a:bodyPr/>
        <a:lstStyle/>
        <a:p>
          <a:endParaRPr lang="en-US"/>
        </a:p>
      </dgm:t>
    </dgm:pt>
    <dgm:pt modelId="{39F0379C-4160-4357-8BD1-5630C87C4FB4}">
      <dgm:prSet/>
      <dgm:spPr/>
      <dgm:t>
        <a:bodyPr/>
        <a:lstStyle/>
        <a:p>
          <a:r>
            <a:rPr lang="nl-NL"/>
            <a:t>Per dia bespreken</a:t>
          </a:r>
          <a:endParaRPr lang="en-US"/>
        </a:p>
      </dgm:t>
    </dgm:pt>
    <dgm:pt modelId="{18D2C6CC-D92A-4DA5-A35C-FF62D3FB3D9B}" type="parTrans" cxnId="{A9726B23-317B-4852-B38F-EFF1A3447504}">
      <dgm:prSet/>
      <dgm:spPr/>
      <dgm:t>
        <a:bodyPr/>
        <a:lstStyle/>
        <a:p>
          <a:endParaRPr lang="en-US"/>
        </a:p>
      </dgm:t>
    </dgm:pt>
    <dgm:pt modelId="{8F52B351-5CC1-4BBC-B65D-E0116EF6635E}" type="sibTrans" cxnId="{A9726B23-317B-4852-B38F-EFF1A3447504}">
      <dgm:prSet/>
      <dgm:spPr/>
      <dgm:t>
        <a:bodyPr/>
        <a:lstStyle/>
        <a:p>
          <a:endParaRPr lang="en-US"/>
        </a:p>
      </dgm:t>
    </dgm:pt>
    <dgm:pt modelId="{6B0BF505-CC16-4368-A969-06E5FB84EC51}" type="pres">
      <dgm:prSet presAssocID="{82A00005-D39F-457A-816D-340AF4A3F0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0E911F-B3AA-4E6A-BD4F-1CDE35167352}" type="pres">
      <dgm:prSet presAssocID="{DC3F27C9-45DD-4007-BC29-F3CE51A6C576}" presName="hierRoot1" presStyleCnt="0"/>
      <dgm:spPr/>
    </dgm:pt>
    <dgm:pt modelId="{04F42A81-68C0-4E08-BC4F-87D195235EC5}" type="pres">
      <dgm:prSet presAssocID="{DC3F27C9-45DD-4007-BC29-F3CE51A6C576}" presName="composite" presStyleCnt="0"/>
      <dgm:spPr/>
    </dgm:pt>
    <dgm:pt modelId="{AC195C88-81F5-4816-B2CB-2C33CE7B4D66}" type="pres">
      <dgm:prSet presAssocID="{DC3F27C9-45DD-4007-BC29-F3CE51A6C576}" presName="background" presStyleLbl="node0" presStyleIdx="0" presStyleCnt="2"/>
      <dgm:spPr/>
    </dgm:pt>
    <dgm:pt modelId="{94CE3947-679D-4A1F-A2C3-E4F60DA54550}" type="pres">
      <dgm:prSet presAssocID="{DC3F27C9-45DD-4007-BC29-F3CE51A6C576}" presName="text" presStyleLbl="fgAcc0" presStyleIdx="0" presStyleCnt="2">
        <dgm:presLayoutVars>
          <dgm:chPref val="3"/>
        </dgm:presLayoutVars>
      </dgm:prSet>
      <dgm:spPr/>
    </dgm:pt>
    <dgm:pt modelId="{4C3C91FA-C592-4B99-910E-2ECBBC68DED3}" type="pres">
      <dgm:prSet presAssocID="{DC3F27C9-45DD-4007-BC29-F3CE51A6C576}" presName="hierChild2" presStyleCnt="0"/>
      <dgm:spPr/>
    </dgm:pt>
    <dgm:pt modelId="{B100D465-B3D4-411C-8FE6-3EFDF67647BA}" type="pres">
      <dgm:prSet presAssocID="{39F0379C-4160-4357-8BD1-5630C87C4FB4}" presName="hierRoot1" presStyleCnt="0"/>
      <dgm:spPr/>
    </dgm:pt>
    <dgm:pt modelId="{00123C27-D43B-4B4C-B486-A449E057992D}" type="pres">
      <dgm:prSet presAssocID="{39F0379C-4160-4357-8BD1-5630C87C4FB4}" presName="composite" presStyleCnt="0"/>
      <dgm:spPr/>
    </dgm:pt>
    <dgm:pt modelId="{D1A4C84B-874A-47E1-A1AA-7E584A3FAB1F}" type="pres">
      <dgm:prSet presAssocID="{39F0379C-4160-4357-8BD1-5630C87C4FB4}" presName="background" presStyleLbl="node0" presStyleIdx="1" presStyleCnt="2"/>
      <dgm:spPr/>
    </dgm:pt>
    <dgm:pt modelId="{EF00932D-A2EF-4039-A5C1-7B02314CBCFF}" type="pres">
      <dgm:prSet presAssocID="{39F0379C-4160-4357-8BD1-5630C87C4FB4}" presName="text" presStyleLbl="fgAcc0" presStyleIdx="1" presStyleCnt="2">
        <dgm:presLayoutVars>
          <dgm:chPref val="3"/>
        </dgm:presLayoutVars>
      </dgm:prSet>
      <dgm:spPr/>
    </dgm:pt>
    <dgm:pt modelId="{3C0E13DB-06F7-4F98-8182-C5565B0DCCBF}" type="pres">
      <dgm:prSet presAssocID="{39F0379C-4160-4357-8BD1-5630C87C4FB4}" presName="hierChild2" presStyleCnt="0"/>
      <dgm:spPr/>
    </dgm:pt>
  </dgm:ptLst>
  <dgm:cxnLst>
    <dgm:cxn modelId="{D7A4E302-CCAE-4209-9B0D-FC62147CE7B5}" type="presOf" srcId="{39F0379C-4160-4357-8BD1-5630C87C4FB4}" destId="{EF00932D-A2EF-4039-A5C1-7B02314CBCFF}" srcOrd="0" destOrd="0" presId="urn:microsoft.com/office/officeart/2005/8/layout/hierarchy1"/>
    <dgm:cxn modelId="{A9726B23-317B-4852-B38F-EFF1A3447504}" srcId="{82A00005-D39F-457A-816D-340AF4A3F0BC}" destId="{39F0379C-4160-4357-8BD1-5630C87C4FB4}" srcOrd="1" destOrd="0" parTransId="{18D2C6CC-D92A-4DA5-A35C-FF62D3FB3D9B}" sibTransId="{8F52B351-5CC1-4BBC-B65D-E0116EF6635E}"/>
    <dgm:cxn modelId="{93552525-6A34-4D96-9B9E-9306748484CC}" type="presOf" srcId="{DC3F27C9-45DD-4007-BC29-F3CE51A6C576}" destId="{94CE3947-679D-4A1F-A2C3-E4F60DA54550}" srcOrd="0" destOrd="0" presId="urn:microsoft.com/office/officeart/2005/8/layout/hierarchy1"/>
    <dgm:cxn modelId="{69843028-EF15-4D54-B63E-D698F58611DB}" type="presOf" srcId="{82A00005-D39F-457A-816D-340AF4A3F0BC}" destId="{6B0BF505-CC16-4368-A969-06E5FB84EC51}" srcOrd="0" destOrd="0" presId="urn:microsoft.com/office/officeart/2005/8/layout/hierarchy1"/>
    <dgm:cxn modelId="{FB4436D6-F324-4817-8411-BC4F5AC8D6F0}" srcId="{82A00005-D39F-457A-816D-340AF4A3F0BC}" destId="{DC3F27C9-45DD-4007-BC29-F3CE51A6C576}" srcOrd="0" destOrd="0" parTransId="{E0EEEF0A-86E7-4896-B55E-42C6BEAF1FF2}" sibTransId="{D3828C2F-D755-4545-BE7C-324124537A3A}"/>
    <dgm:cxn modelId="{D335F31F-0AB5-4D7E-9B7E-136088A71F0F}" type="presParOf" srcId="{6B0BF505-CC16-4368-A969-06E5FB84EC51}" destId="{B30E911F-B3AA-4E6A-BD4F-1CDE35167352}" srcOrd="0" destOrd="0" presId="urn:microsoft.com/office/officeart/2005/8/layout/hierarchy1"/>
    <dgm:cxn modelId="{65B6939A-BA70-413E-82ED-F0C1CE210343}" type="presParOf" srcId="{B30E911F-B3AA-4E6A-BD4F-1CDE35167352}" destId="{04F42A81-68C0-4E08-BC4F-87D195235EC5}" srcOrd="0" destOrd="0" presId="urn:microsoft.com/office/officeart/2005/8/layout/hierarchy1"/>
    <dgm:cxn modelId="{57B0C5B0-3256-426B-AC2C-CE4783C6013E}" type="presParOf" srcId="{04F42A81-68C0-4E08-BC4F-87D195235EC5}" destId="{AC195C88-81F5-4816-B2CB-2C33CE7B4D66}" srcOrd="0" destOrd="0" presId="urn:microsoft.com/office/officeart/2005/8/layout/hierarchy1"/>
    <dgm:cxn modelId="{072F2F16-323E-4AE8-8633-120E5DBE138B}" type="presParOf" srcId="{04F42A81-68C0-4E08-BC4F-87D195235EC5}" destId="{94CE3947-679D-4A1F-A2C3-E4F60DA54550}" srcOrd="1" destOrd="0" presId="urn:microsoft.com/office/officeart/2005/8/layout/hierarchy1"/>
    <dgm:cxn modelId="{0CAC718D-3E12-442E-AE5E-89947360427A}" type="presParOf" srcId="{B30E911F-B3AA-4E6A-BD4F-1CDE35167352}" destId="{4C3C91FA-C592-4B99-910E-2ECBBC68DED3}" srcOrd="1" destOrd="0" presId="urn:microsoft.com/office/officeart/2005/8/layout/hierarchy1"/>
    <dgm:cxn modelId="{43B766B4-2233-47C8-A37A-B569C18F72AB}" type="presParOf" srcId="{6B0BF505-CC16-4368-A969-06E5FB84EC51}" destId="{B100D465-B3D4-411C-8FE6-3EFDF67647BA}" srcOrd="1" destOrd="0" presId="urn:microsoft.com/office/officeart/2005/8/layout/hierarchy1"/>
    <dgm:cxn modelId="{D8610CE6-4170-472B-B085-47EB90253ABC}" type="presParOf" srcId="{B100D465-B3D4-411C-8FE6-3EFDF67647BA}" destId="{00123C27-D43B-4B4C-B486-A449E057992D}" srcOrd="0" destOrd="0" presId="urn:microsoft.com/office/officeart/2005/8/layout/hierarchy1"/>
    <dgm:cxn modelId="{33351CCA-5112-4F13-BAE4-8881C1C67922}" type="presParOf" srcId="{00123C27-D43B-4B4C-B486-A449E057992D}" destId="{D1A4C84B-874A-47E1-A1AA-7E584A3FAB1F}" srcOrd="0" destOrd="0" presId="urn:microsoft.com/office/officeart/2005/8/layout/hierarchy1"/>
    <dgm:cxn modelId="{7F9ACFB1-1F47-42DC-8935-C4FD94274A33}" type="presParOf" srcId="{00123C27-D43B-4B4C-B486-A449E057992D}" destId="{EF00932D-A2EF-4039-A5C1-7B02314CBCFF}" srcOrd="1" destOrd="0" presId="urn:microsoft.com/office/officeart/2005/8/layout/hierarchy1"/>
    <dgm:cxn modelId="{10B00174-BBB6-42BC-966B-B837F68F99D3}" type="presParOf" srcId="{B100D465-B3D4-411C-8FE6-3EFDF67647BA}" destId="{3C0E13DB-06F7-4F98-8182-C5565B0DCCB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B50EB6-DADF-407B-A6AF-DEAE275DFB6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8CB39B-33F2-4822-97F7-669CBAD0089A}">
      <dgm:prSet/>
      <dgm:spPr/>
      <dgm:t>
        <a:bodyPr/>
        <a:lstStyle/>
        <a:p>
          <a:r>
            <a:rPr lang="nl-NL" dirty="0"/>
            <a:t>Paard hoort tot de familie van de </a:t>
          </a:r>
          <a:endParaRPr lang="en-US" dirty="0"/>
        </a:p>
      </dgm:t>
    </dgm:pt>
    <dgm:pt modelId="{6FAABDF1-2AFF-4D3C-A693-2DFF01EEFB3A}" type="parTrans" cxnId="{5C8E6D81-89DB-4C6E-B0F8-28828BF4E47B}">
      <dgm:prSet/>
      <dgm:spPr/>
      <dgm:t>
        <a:bodyPr/>
        <a:lstStyle/>
        <a:p>
          <a:endParaRPr lang="en-US"/>
        </a:p>
      </dgm:t>
    </dgm:pt>
    <dgm:pt modelId="{A01E8364-F18B-4D7E-B12E-A698B8A77A0A}" type="sibTrans" cxnId="{5C8E6D81-89DB-4C6E-B0F8-28828BF4E47B}">
      <dgm:prSet/>
      <dgm:spPr/>
      <dgm:t>
        <a:bodyPr/>
        <a:lstStyle/>
        <a:p>
          <a:endParaRPr lang="en-US"/>
        </a:p>
      </dgm:t>
    </dgm:pt>
    <dgm:pt modelId="{202810EE-E894-4153-941A-7AB7C0DD3B21}">
      <dgm:prSet/>
      <dgm:spPr/>
      <dgm:t>
        <a:bodyPr/>
        <a:lstStyle/>
        <a:p>
          <a:r>
            <a:rPr lang="nl-NL" dirty="0"/>
            <a:t>Een pony en paard behoren tot dezelfde diersoort maar verschillen in           en</a:t>
          </a:r>
          <a:endParaRPr lang="en-US" dirty="0"/>
        </a:p>
      </dgm:t>
    </dgm:pt>
    <dgm:pt modelId="{1E21F9C8-A3C5-40E4-B150-853FFD2BAAE8}" type="parTrans" cxnId="{4F886D36-B2E3-4213-ADAC-9CD481D41B10}">
      <dgm:prSet/>
      <dgm:spPr/>
      <dgm:t>
        <a:bodyPr/>
        <a:lstStyle/>
        <a:p>
          <a:endParaRPr lang="en-US"/>
        </a:p>
      </dgm:t>
    </dgm:pt>
    <dgm:pt modelId="{982F1BCA-CC16-4684-8B43-0ADF522F749D}" type="sibTrans" cxnId="{4F886D36-B2E3-4213-ADAC-9CD481D41B10}">
      <dgm:prSet/>
      <dgm:spPr/>
      <dgm:t>
        <a:bodyPr/>
        <a:lstStyle/>
        <a:p>
          <a:endParaRPr lang="en-US"/>
        </a:p>
      </dgm:t>
    </dgm:pt>
    <dgm:pt modelId="{F46ADDC8-DA22-4DA3-AB4E-C3DA12B0C8AB}">
      <dgm:prSet/>
      <dgm:spPr/>
      <dgm:t>
        <a:bodyPr/>
        <a:lstStyle/>
        <a:p>
          <a:r>
            <a:rPr lang="nl-NL" dirty="0"/>
            <a:t>Onderscheid gemaakt op basis van hun</a:t>
          </a:r>
          <a:endParaRPr lang="en-US" dirty="0"/>
        </a:p>
      </dgm:t>
    </dgm:pt>
    <dgm:pt modelId="{7AC580E4-5049-4865-82F0-54400EB1F8B2}" type="parTrans" cxnId="{2EFA93EA-19AA-487D-8B0A-506B8A7DB8A7}">
      <dgm:prSet/>
      <dgm:spPr/>
      <dgm:t>
        <a:bodyPr/>
        <a:lstStyle/>
        <a:p>
          <a:endParaRPr lang="en-US"/>
        </a:p>
      </dgm:t>
    </dgm:pt>
    <dgm:pt modelId="{E25F03AC-6CBA-4ED4-8AC2-542B69E1AC2A}" type="sibTrans" cxnId="{2EFA93EA-19AA-487D-8B0A-506B8A7DB8A7}">
      <dgm:prSet/>
      <dgm:spPr/>
      <dgm:t>
        <a:bodyPr/>
        <a:lstStyle/>
        <a:p>
          <a:endParaRPr lang="en-US"/>
        </a:p>
      </dgm:t>
    </dgm:pt>
    <dgm:pt modelId="{8934D5FB-9207-44F0-AC99-A1C908ECF7D0}">
      <dgm:prSet/>
      <dgm:spPr/>
      <dgm:t>
        <a:bodyPr/>
        <a:lstStyle/>
        <a:p>
          <a:r>
            <a:rPr lang="nl-NL" dirty="0"/>
            <a:t>Paardachtige met schofthoogte kleiner dan 157 cm noem je een</a:t>
          </a:r>
          <a:endParaRPr lang="en-US" dirty="0"/>
        </a:p>
      </dgm:t>
    </dgm:pt>
    <dgm:pt modelId="{664EF0CE-F734-45E0-B04D-4BE6D1FBA9AB}" type="parTrans" cxnId="{21677993-74D3-4877-AC38-9CE6EB1A445E}">
      <dgm:prSet/>
      <dgm:spPr/>
      <dgm:t>
        <a:bodyPr/>
        <a:lstStyle/>
        <a:p>
          <a:endParaRPr lang="en-US"/>
        </a:p>
      </dgm:t>
    </dgm:pt>
    <dgm:pt modelId="{346228B7-2463-46C2-AE81-A5C5D6D2952B}" type="sibTrans" cxnId="{21677993-74D3-4877-AC38-9CE6EB1A445E}">
      <dgm:prSet/>
      <dgm:spPr/>
      <dgm:t>
        <a:bodyPr/>
        <a:lstStyle/>
        <a:p>
          <a:endParaRPr lang="en-US"/>
        </a:p>
      </dgm:t>
    </dgm:pt>
    <dgm:pt modelId="{876E12B4-787B-443A-89DE-F0B0AAFDE558}">
      <dgm:prSet/>
      <dgm:spPr/>
      <dgm:t>
        <a:bodyPr/>
        <a:lstStyle/>
        <a:p>
          <a:r>
            <a:rPr lang="nl-NL" dirty="0"/>
            <a:t>Paardachtige met schofthoogte groter dan 157 noem je een</a:t>
          </a:r>
          <a:endParaRPr lang="en-US" dirty="0"/>
        </a:p>
      </dgm:t>
    </dgm:pt>
    <dgm:pt modelId="{B2F4C0CC-1C9C-4D49-88D2-1D378176C7A7}" type="parTrans" cxnId="{D630799C-2513-4A43-B474-507427E83E32}">
      <dgm:prSet/>
      <dgm:spPr/>
      <dgm:t>
        <a:bodyPr/>
        <a:lstStyle/>
        <a:p>
          <a:endParaRPr lang="en-US"/>
        </a:p>
      </dgm:t>
    </dgm:pt>
    <dgm:pt modelId="{07095833-0E6F-4D47-A598-7D4B4F6C8553}" type="sibTrans" cxnId="{D630799C-2513-4A43-B474-507427E83E32}">
      <dgm:prSet/>
      <dgm:spPr/>
      <dgm:t>
        <a:bodyPr/>
        <a:lstStyle/>
        <a:p>
          <a:endParaRPr lang="en-US"/>
        </a:p>
      </dgm:t>
    </dgm:pt>
    <dgm:pt modelId="{417835A6-3FC3-47D1-82DE-E1433D502BB6}" type="pres">
      <dgm:prSet presAssocID="{6EB50EB6-DADF-407B-A6AF-DEAE275DFB68}" presName="vert0" presStyleCnt="0">
        <dgm:presLayoutVars>
          <dgm:dir/>
          <dgm:animOne val="branch"/>
          <dgm:animLvl val="lvl"/>
        </dgm:presLayoutVars>
      </dgm:prSet>
      <dgm:spPr/>
    </dgm:pt>
    <dgm:pt modelId="{00563A88-0B9E-4FA6-BAC4-BFBB60504FC4}" type="pres">
      <dgm:prSet presAssocID="{818CB39B-33F2-4822-97F7-669CBAD0089A}" presName="thickLine" presStyleLbl="alignNode1" presStyleIdx="0" presStyleCnt="5"/>
      <dgm:spPr/>
    </dgm:pt>
    <dgm:pt modelId="{4DF4158E-9ED4-43B8-8955-BA437D7D15EA}" type="pres">
      <dgm:prSet presAssocID="{818CB39B-33F2-4822-97F7-669CBAD0089A}" presName="horz1" presStyleCnt="0"/>
      <dgm:spPr/>
    </dgm:pt>
    <dgm:pt modelId="{C570F673-5380-483F-A0F0-6E83CA17515E}" type="pres">
      <dgm:prSet presAssocID="{818CB39B-33F2-4822-97F7-669CBAD0089A}" presName="tx1" presStyleLbl="revTx" presStyleIdx="0" presStyleCnt="5"/>
      <dgm:spPr/>
    </dgm:pt>
    <dgm:pt modelId="{9994BB36-2589-4128-8A2F-E8BE02D909EF}" type="pres">
      <dgm:prSet presAssocID="{818CB39B-33F2-4822-97F7-669CBAD0089A}" presName="vert1" presStyleCnt="0"/>
      <dgm:spPr/>
    </dgm:pt>
    <dgm:pt modelId="{E91992E9-F701-47D1-8B23-4E3C9C62766A}" type="pres">
      <dgm:prSet presAssocID="{202810EE-E894-4153-941A-7AB7C0DD3B21}" presName="thickLine" presStyleLbl="alignNode1" presStyleIdx="1" presStyleCnt="5"/>
      <dgm:spPr/>
    </dgm:pt>
    <dgm:pt modelId="{BA2FB6C9-6B17-404B-ACE7-CCA0CC18789D}" type="pres">
      <dgm:prSet presAssocID="{202810EE-E894-4153-941A-7AB7C0DD3B21}" presName="horz1" presStyleCnt="0"/>
      <dgm:spPr/>
    </dgm:pt>
    <dgm:pt modelId="{05C4DE71-4660-4554-BBB7-F3556777E60F}" type="pres">
      <dgm:prSet presAssocID="{202810EE-E894-4153-941A-7AB7C0DD3B21}" presName="tx1" presStyleLbl="revTx" presStyleIdx="1" presStyleCnt="5"/>
      <dgm:spPr/>
    </dgm:pt>
    <dgm:pt modelId="{CBD907E8-1BEF-47FF-9E5D-6327B2F4A26D}" type="pres">
      <dgm:prSet presAssocID="{202810EE-E894-4153-941A-7AB7C0DD3B21}" presName="vert1" presStyleCnt="0"/>
      <dgm:spPr/>
    </dgm:pt>
    <dgm:pt modelId="{067C1111-5FB2-4CEB-8E9A-6FE893B0A367}" type="pres">
      <dgm:prSet presAssocID="{F46ADDC8-DA22-4DA3-AB4E-C3DA12B0C8AB}" presName="thickLine" presStyleLbl="alignNode1" presStyleIdx="2" presStyleCnt="5"/>
      <dgm:spPr/>
    </dgm:pt>
    <dgm:pt modelId="{88142988-E8BB-4CA4-A0B6-B99B7AC06CC0}" type="pres">
      <dgm:prSet presAssocID="{F46ADDC8-DA22-4DA3-AB4E-C3DA12B0C8AB}" presName="horz1" presStyleCnt="0"/>
      <dgm:spPr/>
    </dgm:pt>
    <dgm:pt modelId="{37A83CC4-FDA9-4BC6-9BCA-578EB1002207}" type="pres">
      <dgm:prSet presAssocID="{F46ADDC8-DA22-4DA3-AB4E-C3DA12B0C8AB}" presName="tx1" presStyleLbl="revTx" presStyleIdx="2" presStyleCnt="5"/>
      <dgm:spPr/>
    </dgm:pt>
    <dgm:pt modelId="{6F00968C-5A7A-4174-BDB8-18FBBFD0DD06}" type="pres">
      <dgm:prSet presAssocID="{F46ADDC8-DA22-4DA3-AB4E-C3DA12B0C8AB}" presName="vert1" presStyleCnt="0"/>
      <dgm:spPr/>
    </dgm:pt>
    <dgm:pt modelId="{41BEBAFE-6C3A-4BE6-A75C-458EB50F671D}" type="pres">
      <dgm:prSet presAssocID="{8934D5FB-9207-44F0-AC99-A1C908ECF7D0}" presName="thickLine" presStyleLbl="alignNode1" presStyleIdx="3" presStyleCnt="5"/>
      <dgm:spPr/>
    </dgm:pt>
    <dgm:pt modelId="{549BCCAE-EE43-46AC-B9FC-FCB3E6CB22A6}" type="pres">
      <dgm:prSet presAssocID="{8934D5FB-9207-44F0-AC99-A1C908ECF7D0}" presName="horz1" presStyleCnt="0"/>
      <dgm:spPr/>
    </dgm:pt>
    <dgm:pt modelId="{12A2C7EE-9EBC-4440-8FD7-C73545995DDB}" type="pres">
      <dgm:prSet presAssocID="{8934D5FB-9207-44F0-AC99-A1C908ECF7D0}" presName="tx1" presStyleLbl="revTx" presStyleIdx="3" presStyleCnt="5"/>
      <dgm:spPr/>
    </dgm:pt>
    <dgm:pt modelId="{27C6636B-E55F-455F-804B-C3FD3905D490}" type="pres">
      <dgm:prSet presAssocID="{8934D5FB-9207-44F0-AC99-A1C908ECF7D0}" presName="vert1" presStyleCnt="0"/>
      <dgm:spPr/>
    </dgm:pt>
    <dgm:pt modelId="{B80BD2A9-7D83-4B66-A9DE-DD3E41DA82D4}" type="pres">
      <dgm:prSet presAssocID="{876E12B4-787B-443A-89DE-F0B0AAFDE558}" presName="thickLine" presStyleLbl="alignNode1" presStyleIdx="4" presStyleCnt="5"/>
      <dgm:spPr/>
    </dgm:pt>
    <dgm:pt modelId="{CC59D98F-A9AB-4297-92F2-5A8C36BD6836}" type="pres">
      <dgm:prSet presAssocID="{876E12B4-787B-443A-89DE-F0B0AAFDE558}" presName="horz1" presStyleCnt="0"/>
      <dgm:spPr/>
    </dgm:pt>
    <dgm:pt modelId="{71CBD3A1-648F-4320-B178-E8B80F2C6A2C}" type="pres">
      <dgm:prSet presAssocID="{876E12B4-787B-443A-89DE-F0B0AAFDE558}" presName="tx1" presStyleLbl="revTx" presStyleIdx="4" presStyleCnt="5"/>
      <dgm:spPr/>
    </dgm:pt>
    <dgm:pt modelId="{319CC967-8D49-484B-A89F-D4CD3636B374}" type="pres">
      <dgm:prSet presAssocID="{876E12B4-787B-443A-89DE-F0B0AAFDE558}" presName="vert1" presStyleCnt="0"/>
      <dgm:spPr/>
    </dgm:pt>
  </dgm:ptLst>
  <dgm:cxnLst>
    <dgm:cxn modelId="{4F886D36-B2E3-4213-ADAC-9CD481D41B10}" srcId="{6EB50EB6-DADF-407B-A6AF-DEAE275DFB68}" destId="{202810EE-E894-4153-941A-7AB7C0DD3B21}" srcOrd="1" destOrd="0" parTransId="{1E21F9C8-A3C5-40E4-B150-853FFD2BAAE8}" sibTransId="{982F1BCA-CC16-4684-8B43-0ADF522F749D}"/>
    <dgm:cxn modelId="{F6FD814F-16AC-496F-9365-24B9F0FE4D94}" type="presOf" srcId="{818CB39B-33F2-4822-97F7-669CBAD0089A}" destId="{C570F673-5380-483F-A0F0-6E83CA17515E}" srcOrd="0" destOrd="0" presId="urn:microsoft.com/office/officeart/2008/layout/LinedList"/>
    <dgm:cxn modelId="{50FE8577-7EF8-4505-A80D-7E6A4AE28D47}" type="presOf" srcId="{6EB50EB6-DADF-407B-A6AF-DEAE275DFB68}" destId="{417835A6-3FC3-47D1-82DE-E1433D502BB6}" srcOrd="0" destOrd="0" presId="urn:microsoft.com/office/officeart/2008/layout/LinedList"/>
    <dgm:cxn modelId="{0986A678-7AE2-4A86-9BF1-478BEB671464}" type="presOf" srcId="{876E12B4-787B-443A-89DE-F0B0AAFDE558}" destId="{71CBD3A1-648F-4320-B178-E8B80F2C6A2C}" srcOrd="0" destOrd="0" presId="urn:microsoft.com/office/officeart/2008/layout/LinedList"/>
    <dgm:cxn modelId="{5C8E6D81-89DB-4C6E-B0F8-28828BF4E47B}" srcId="{6EB50EB6-DADF-407B-A6AF-DEAE275DFB68}" destId="{818CB39B-33F2-4822-97F7-669CBAD0089A}" srcOrd="0" destOrd="0" parTransId="{6FAABDF1-2AFF-4D3C-A693-2DFF01EEFB3A}" sibTransId="{A01E8364-F18B-4D7E-B12E-A698B8A77A0A}"/>
    <dgm:cxn modelId="{21677993-74D3-4877-AC38-9CE6EB1A445E}" srcId="{6EB50EB6-DADF-407B-A6AF-DEAE275DFB68}" destId="{8934D5FB-9207-44F0-AC99-A1C908ECF7D0}" srcOrd="3" destOrd="0" parTransId="{664EF0CE-F734-45E0-B04D-4BE6D1FBA9AB}" sibTransId="{346228B7-2463-46C2-AE81-A5C5D6D2952B}"/>
    <dgm:cxn modelId="{D630799C-2513-4A43-B474-507427E83E32}" srcId="{6EB50EB6-DADF-407B-A6AF-DEAE275DFB68}" destId="{876E12B4-787B-443A-89DE-F0B0AAFDE558}" srcOrd="4" destOrd="0" parTransId="{B2F4C0CC-1C9C-4D49-88D2-1D378176C7A7}" sibTransId="{07095833-0E6F-4D47-A598-7D4B4F6C8553}"/>
    <dgm:cxn modelId="{C45FFEA3-9E73-4A3B-BACB-69229E3DF583}" type="presOf" srcId="{202810EE-E894-4153-941A-7AB7C0DD3B21}" destId="{05C4DE71-4660-4554-BBB7-F3556777E60F}" srcOrd="0" destOrd="0" presId="urn:microsoft.com/office/officeart/2008/layout/LinedList"/>
    <dgm:cxn modelId="{6F289BC5-DF6C-4124-9F34-4AA948940A18}" type="presOf" srcId="{8934D5FB-9207-44F0-AC99-A1C908ECF7D0}" destId="{12A2C7EE-9EBC-4440-8FD7-C73545995DDB}" srcOrd="0" destOrd="0" presId="urn:microsoft.com/office/officeart/2008/layout/LinedList"/>
    <dgm:cxn modelId="{9E5B23DE-28F7-4B5D-82AB-72E6F2751FB8}" type="presOf" srcId="{F46ADDC8-DA22-4DA3-AB4E-C3DA12B0C8AB}" destId="{37A83CC4-FDA9-4BC6-9BCA-578EB1002207}" srcOrd="0" destOrd="0" presId="urn:microsoft.com/office/officeart/2008/layout/LinedList"/>
    <dgm:cxn modelId="{2EFA93EA-19AA-487D-8B0A-506B8A7DB8A7}" srcId="{6EB50EB6-DADF-407B-A6AF-DEAE275DFB68}" destId="{F46ADDC8-DA22-4DA3-AB4E-C3DA12B0C8AB}" srcOrd="2" destOrd="0" parTransId="{7AC580E4-5049-4865-82F0-54400EB1F8B2}" sibTransId="{E25F03AC-6CBA-4ED4-8AC2-542B69E1AC2A}"/>
    <dgm:cxn modelId="{D1288670-DE18-437F-86A7-EF1803F88ADB}" type="presParOf" srcId="{417835A6-3FC3-47D1-82DE-E1433D502BB6}" destId="{00563A88-0B9E-4FA6-BAC4-BFBB60504FC4}" srcOrd="0" destOrd="0" presId="urn:microsoft.com/office/officeart/2008/layout/LinedList"/>
    <dgm:cxn modelId="{B638C6D4-046A-4E7A-B0C5-21D1219F05D5}" type="presParOf" srcId="{417835A6-3FC3-47D1-82DE-E1433D502BB6}" destId="{4DF4158E-9ED4-43B8-8955-BA437D7D15EA}" srcOrd="1" destOrd="0" presId="urn:microsoft.com/office/officeart/2008/layout/LinedList"/>
    <dgm:cxn modelId="{CA4FB14D-A0FD-447B-B3A9-076272570E4D}" type="presParOf" srcId="{4DF4158E-9ED4-43B8-8955-BA437D7D15EA}" destId="{C570F673-5380-483F-A0F0-6E83CA17515E}" srcOrd="0" destOrd="0" presId="urn:microsoft.com/office/officeart/2008/layout/LinedList"/>
    <dgm:cxn modelId="{DE8324C5-302D-48FC-ABA1-8AC776A50346}" type="presParOf" srcId="{4DF4158E-9ED4-43B8-8955-BA437D7D15EA}" destId="{9994BB36-2589-4128-8A2F-E8BE02D909EF}" srcOrd="1" destOrd="0" presId="urn:microsoft.com/office/officeart/2008/layout/LinedList"/>
    <dgm:cxn modelId="{BEE166F4-53EC-4F8E-A79F-03CC98DF5A75}" type="presParOf" srcId="{417835A6-3FC3-47D1-82DE-E1433D502BB6}" destId="{E91992E9-F701-47D1-8B23-4E3C9C62766A}" srcOrd="2" destOrd="0" presId="urn:microsoft.com/office/officeart/2008/layout/LinedList"/>
    <dgm:cxn modelId="{B86A7B1D-6451-40D4-AE6D-8EE9E8D8D416}" type="presParOf" srcId="{417835A6-3FC3-47D1-82DE-E1433D502BB6}" destId="{BA2FB6C9-6B17-404B-ACE7-CCA0CC18789D}" srcOrd="3" destOrd="0" presId="urn:microsoft.com/office/officeart/2008/layout/LinedList"/>
    <dgm:cxn modelId="{29EDAFAF-CABC-472A-9FBD-2D54F197B1E8}" type="presParOf" srcId="{BA2FB6C9-6B17-404B-ACE7-CCA0CC18789D}" destId="{05C4DE71-4660-4554-BBB7-F3556777E60F}" srcOrd="0" destOrd="0" presId="urn:microsoft.com/office/officeart/2008/layout/LinedList"/>
    <dgm:cxn modelId="{D0FF3B5E-3338-4BBB-8013-286956FA085F}" type="presParOf" srcId="{BA2FB6C9-6B17-404B-ACE7-CCA0CC18789D}" destId="{CBD907E8-1BEF-47FF-9E5D-6327B2F4A26D}" srcOrd="1" destOrd="0" presId="urn:microsoft.com/office/officeart/2008/layout/LinedList"/>
    <dgm:cxn modelId="{66F1028C-66D9-4F71-AF0A-76B90CB77B03}" type="presParOf" srcId="{417835A6-3FC3-47D1-82DE-E1433D502BB6}" destId="{067C1111-5FB2-4CEB-8E9A-6FE893B0A367}" srcOrd="4" destOrd="0" presId="urn:microsoft.com/office/officeart/2008/layout/LinedList"/>
    <dgm:cxn modelId="{FC9DC91A-FC4A-4E0D-9CD7-64096BCA8605}" type="presParOf" srcId="{417835A6-3FC3-47D1-82DE-E1433D502BB6}" destId="{88142988-E8BB-4CA4-A0B6-B99B7AC06CC0}" srcOrd="5" destOrd="0" presId="urn:microsoft.com/office/officeart/2008/layout/LinedList"/>
    <dgm:cxn modelId="{555A7A3A-265B-4D9B-BF26-EECDC4A23821}" type="presParOf" srcId="{88142988-E8BB-4CA4-A0B6-B99B7AC06CC0}" destId="{37A83CC4-FDA9-4BC6-9BCA-578EB1002207}" srcOrd="0" destOrd="0" presId="urn:microsoft.com/office/officeart/2008/layout/LinedList"/>
    <dgm:cxn modelId="{CBE7A041-FF70-4870-BB13-4125909CABE8}" type="presParOf" srcId="{88142988-E8BB-4CA4-A0B6-B99B7AC06CC0}" destId="{6F00968C-5A7A-4174-BDB8-18FBBFD0DD06}" srcOrd="1" destOrd="0" presId="urn:microsoft.com/office/officeart/2008/layout/LinedList"/>
    <dgm:cxn modelId="{01E86A8C-7443-453F-A692-6139D6E0F5D5}" type="presParOf" srcId="{417835A6-3FC3-47D1-82DE-E1433D502BB6}" destId="{41BEBAFE-6C3A-4BE6-A75C-458EB50F671D}" srcOrd="6" destOrd="0" presId="urn:microsoft.com/office/officeart/2008/layout/LinedList"/>
    <dgm:cxn modelId="{A78E072A-25ED-4AA3-843F-ECDF15FA759D}" type="presParOf" srcId="{417835A6-3FC3-47D1-82DE-E1433D502BB6}" destId="{549BCCAE-EE43-46AC-B9FC-FCB3E6CB22A6}" srcOrd="7" destOrd="0" presId="urn:microsoft.com/office/officeart/2008/layout/LinedList"/>
    <dgm:cxn modelId="{E3F7E85C-325A-4DF7-802B-C2FAAB049C11}" type="presParOf" srcId="{549BCCAE-EE43-46AC-B9FC-FCB3E6CB22A6}" destId="{12A2C7EE-9EBC-4440-8FD7-C73545995DDB}" srcOrd="0" destOrd="0" presId="urn:microsoft.com/office/officeart/2008/layout/LinedList"/>
    <dgm:cxn modelId="{58F283A8-226F-4E2E-A82D-916123F824E5}" type="presParOf" srcId="{549BCCAE-EE43-46AC-B9FC-FCB3E6CB22A6}" destId="{27C6636B-E55F-455F-804B-C3FD3905D490}" srcOrd="1" destOrd="0" presId="urn:microsoft.com/office/officeart/2008/layout/LinedList"/>
    <dgm:cxn modelId="{FF3EA27C-78B5-45E5-A2CA-C508C9285CEC}" type="presParOf" srcId="{417835A6-3FC3-47D1-82DE-E1433D502BB6}" destId="{B80BD2A9-7D83-4B66-A9DE-DD3E41DA82D4}" srcOrd="8" destOrd="0" presId="urn:microsoft.com/office/officeart/2008/layout/LinedList"/>
    <dgm:cxn modelId="{09399242-55CA-41A3-B3FC-9921BE4D209A}" type="presParOf" srcId="{417835A6-3FC3-47D1-82DE-E1433D502BB6}" destId="{CC59D98F-A9AB-4297-92F2-5A8C36BD6836}" srcOrd="9" destOrd="0" presId="urn:microsoft.com/office/officeart/2008/layout/LinedList"/>
    <dgm:cxn modelId="{F0EE6C2B-BFF4-47F1-873F-F81F11EC8265}" type="presParOf" srcId="{CC59D98F-A9AB-4297-92F2-5A8C36BD6836}" destId="{71CBD3A1-648F-4320-B178-E8B80F2C6A2C}" srcOrd="0" destOrd="0" presId="urn:microsoft.com/office/officeart/2008/layout/LinedList"/>
    <dgm:cxn modelId="{043C4599-E081-41BC-93A8-7067FF330D73}" type="presParOf" srcId="{CC59D98F-A9AB-4297-92F2-5A8C36BD6836}" destId="{319CC967-8D49-484B-A89F-D4CD3636B37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CB43FE-A2F6-47D1-A327-6BC5197492B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677160-9DFB-49F1-80F6-58AD0F6628FD}">
      <dgm:prSet/>
      <dgm:spPr/>
      <dgm:t>
        <a:bodyPr/>
        <a:lstStyle/>
        <a:p>
          <a:r>
            <a:rPr lang="nl-NL" dirty="0"/>
            <a:t>Ezel is een               </a:t>
          </a:r>
          <a:r>
            <a:rPr lang="nl-NL" dirty="0" err="1"/>
            <a:t>hoevige</a:t>
          </a:r>
          <a:endParaRPr lang="en-US" dirty="0"/>
        </a:p>
      </dgm:t>
    </dgm:pt>
    <dgm:pt modelId="{4856F76D-99A0-44EE-9E14-6454B3D04ABA}" type="parTrans" cxnId="{9316179D-ABE9-4FCD-96D4-1018A3618A21}">
      <dgm:prSet/>
      <dgm:spPr/>
      <dgm:t>
        <a:bodyPr/>
        <a:lstStyle/>
        <a:p>
          <a:endParaRPr lang="en-US"/>
        </a:p>
      </dgm:t>
    </dgm:pt>
    <dgm:pt modelId="{9FE7FBE8-C34E-49B0-890C-D512A07F59B6}" type="sibTrans" cxnId="{9316179D-ABE9-4FCD-96D4-1018A3618A21}">
      <dgm:prSet/>
      <dgm:spPr/>
      <dgm:t>
        <a:bodyPr/>
        <a:lstStyle/>
        <a:p>
          <a:endParaRPr lang="en-US"/>
        </a:p>
      </dgm:t>
    </dgm:pt>
    <dgm:pt modelId="{3886BBA5-4714-4190-8D80-391CB61D35E4}">
      <dgm:prSet/>
      <dgm:spPr/>
      <dgm:t>
        <a:bodyPr/>
        <a:lstStyle/>
        <a:p>
          <a:r>
            <a:rPr lang="nl-NL" dirty="0"/>
            <a:t>Stamt af van de                  woestijnen</a:t>
          </a:r>
          <a:endParaRPr lang="en-US" dirty="0"/>
        </a:p>
      </dgm:t>
    </dgm:pt>
    <dgm:pt modelId="{24D1C0D1-C209-48E1-BBBC-A086D1F1720E}" type="parTrans" cxnId="{930D99FB-D0DE-472E-BC1B-FD511156F590}">
      <dgm:prSet/>
      <dgm:spPr/>
      <dgm:t>
        <a:bodyPr/>
        <a:lstStyle/>
        <a:p>
          <a:endParaRPr lang="en-US"/>
        </a:p>
      </dgm:t>
    </dgm:pt>
    <dgm:pt modelId="{06F74278-61D7-46ED-8DB4-88990B51D727}" type="sibTrans" cxnId="{930D99FB-D0DE-472E-BC1B-FD511156F590}">
      <dgm:prSet/>
      <dgm:spPr/>
      <dgm:t>
        <a:bodyPr/>
        <a:lstStyle/>
        <a:p>
          <a:endParaRPr lang="en-US"/>
        </a:p>
      </dgm:t>
    </dgm:pt>
    <dgm:pt modelId="{B4268501-236A-4B49-B911-D064BAFFC9DE}">
      <dgm:prSet/>
      <dgm:spPr/>
      <dgm:t>
        <a:bodyPr/>
        <a:lstStyle/>
        <a:p>
          <a:r>
            <a:rPr lang="nl-NL" dirty="0"/>
            <a:t>Ze hebben langere</a:t>
          </a:r>
          <a:endParaRPr lang="en-US" dirty="0"/>
        </a:p>
      </dgm:t>
    </dgm:pt>
    <dgm:pt modelId="{FA6EB271-551E-4DAD-88FF-50BB6010A47F}" type="parTrans" cxnId="{9869707A-BD22-4307-836E-DC6938C574F7}">
      <dgm:prSet/>
      <dgm:spPr/>
      <dgm:t>
        <a:bodyPr/>
        <a:lstStyle/>
        <a:p>
          <a:endParaRPr lang="en-US"/>
        </a:p>
      </dgm:t>
    </dgm:pt>
    <dgm:pt modelId="{F51036F9-D036-4C21-9550-B35964ACEFDF}" type="sibTrans" cxnId="{9869707A-BD22-4307-836E-DC6938C574F7}">
      <dgm:prSet/>
      <dgm:spPr/>
      <dgm:t>
        <a:bodyPr/>
        <a:lstStyle/>
        <a:p>
          <a:endParaRPr lang="en-US"/>
        </a:p>
      </dgm:t>
    </dgm:pt>
    <dgm:pt modelId="{590228BF-71DE-4278-BDE5-0478A15A509B}">
      <dgm:prSet/>
      <dgm:spPr/>
      <dgm:t>
        <a:bodyPr/>
        <a:lstStyle/>
        <a:p>
          <a:r>
            <a:rPr lang="nl-NL" dirty="0"/>
            <a:t>Ezels kunnen tussen de 30 en      jaar oud worden</a:t>
          </a:r>
          <a:endParaRPr lang="en-US" dirty="0"/>
        </a:p>
      </dgm:t>
    </dgm:pt>
    <dgm:pt modelId="{E3DB4E9B-3D84-451A-B590-57B46C7B51C4}" type="parTrans" cxnId="{6B93C089-C8F5-4FE3-AFA2-27122AF20C9E}">
      <dgm:prSet/>
      <dgm:spPr/>
      <dgm:t>
        <a:bodyPr/>
        <a:lstStyle/>
        <a:p>
          <a:endParaRPr lang="en-US"/>
        </a:p>
      </dgm:t>
    </dgm:pt>
    <dgm:pt modelId="{81078430-5E4D-432D-B0AB-6AC9918DA297}" type="sibTrans" cxnId="{6B93C089-C8F5-4FE3-AFA2-27122AF20C9E}">
      <dgm:prSet/>
      <dgm:spPr/>
      <dgm:t>
        <a:bodyPr/>
        <a:lstStyle/>
        <a:p>
          <a:endParaRPr lang="en-US"/>
        </a:p>
      </dgm:t>
    </dgm:pt>
    <dgm:pt modelId="{C8879C5D-C2E0-47B1-A840-B809DFEA49F5}">
      <dgm:prSet/>
      <dgm:spPr/>
      <dgm:t>
        <a:bodyPr/>
        <a:lstStyle/>
        <a:p>
          <a:r>
            <a:rPr lang="nl-NL"/>
            <a:t>Ezels en paarden kunnen met elkaar paren</a:t>
          </a:r>
          <a:endParaRPr lang="en-US"/>
        </a:p>
      </dgm:t>
    </dgm:pt>
    <dgm:pt modelId="{48317830-F823-43C1-9966-BEFB42482ED2}" type="parTrans" cxnId="{CB1AF6DB-1F7A-436B-9195-58B6F060E283}">
      <dgm:prSet/>
      <dgm:spPr/>
      <dgm:t>
        <a:bodyPr/>
        <a:lstStyle/>
        <a:p>
          <a:endParaRPr lang="en-US"/>
        </a:p>
      </dgm:t>
    </dgm:pt>
    <dgm:pt modelId="{5437F87C-9544-43D7-B1DE-DAE596C6B72E}" type="sibTrans" cxnId="{CB1AF6DB-1F7A-436B-9195-58B6F060E283}">
      <dgm:prSet/>
      <dgm:spPr/>
      <dgm:t>
        <a:bodyPr/>
        <a:lstStyle/>
        <a:p>
          <a:endParaRPr lang="en-US"/>
        </a:p>
      </dgm:t>
    </dgm:pt>
    <dgm:pt modelId="{86A45E14-CEAD-45EF-996D-66E19765B27F}" type="pres">
      <dgm:prSet presAssocID="{59CB43FE-A2F6-47D1-A327-6BC5197492BF}" presName="linear" presStyleCnt="0">
        <dgm:presLayoutVars>
          <dgm:animLvl val="lvl"/>
          <dgm:resizeHandles val="exact"/>
        </dgm:presLayoutVars>
      </dgm:prSet>
      <dgm:spPr/>
    </dgm:pt>
    <dgm:pt modelId="{527C5089-BD28-4E3E-BDAF-D20919107057}" type="pres">
      <dgm:prSet presAssocID="{9D677160-9DFB-49F1-80F6-58AD0F6628F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299FF42-8914-4FC2-9A67-5FA645641B33}" type="pres">
      <dgm:prSet presAssocID="{9FE7FBE8-C34E-49B0-890C-D512A07F59B6}" presName="spacer" presStyleCnt="0"/>
      <dgm:spPr/>
    </dgm:pt>
    <dgm:pt modelId="{D78A4B4F-08D1-4CB1-B556-608C8171E753}" type="pres">
      <dgm:prSet presAssocID="{3886BBA5-4714-4190-8D80-391CB61D35E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69E6723-87B7-4F94-AC58-4659066AF956}" type="pres">
      <dgm:prSet presAssocID="{06F74278-61D7-46ED-8DB4-88990B51D727}" presName="spacer" presStyleCnt="0"/>
      <dgm:spPr/>
    </dgm:pt>
    <dgm:pt modelId="{E9EA8FB8-0396-49D0-A518-34E2382D2513}" type="pres">
      <dgm:prSet presAssocID="{B4268501-236A-4B49-B911-D064BAFFC9D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EDE539C-7504-4A73-900A-E8B628B18A43}" type="pres">
      <dgm:prSet presAssocID="{F51036F9-D036-4C21-9550-B35964ACEFDF}" presName="spacer" presStyleCnt="0"/>
      <dgm:spPr/>
    </dgm:pt>
    <dgm:pt modelId="{FCC49195-1DE2-488B-A830-34E528F31ADE}" type="pres">
      <dgm:prSet presAssocID="{590228BF-71DE-4278-BDE5-0478A15A509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A8C978D-0644-4F21-95A8-E749D18E451E}" type="pres">
      <dgm:prSet presAssocID="{81078430-5E4D-432D-B0AB-6AC9918DA297}" presName="spacer" presStyleCnt="0"/>
      <dgm:spPr/>
    </dgm:pt>
    <dgm:pt modelId="{064ECD33-6A3E-4529-95EB-B2C44076EAC3}" type="pres">
      <dgm:prSet presAssocID="{C8879C5D-C2E0-47B1-A840-B809DFEA49F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5C9AC66-12BF-4534-95DD-4D0042D879A9}" type="presOf" srcId="{3886BBA5-4714-4190-8D80-391CB61D35E4}" destId="{D78A4B4F-08D1-4CB1-B556-608C8171E753}" srcOrd="0" destOrd="0" presId="urn:microsoft.com/office/officeart/2005/8/layout/vList2"/>
    <dgm:cxn modelId="{9869707A-BD22-4307-836E-DC6938C574F7}" srcId="{59CB43FE-A2F6-47D1-A327-6BC5197492BF}" destId="{B4268501-236A-4B49-B911-D064BAFFC9DE}" srcOrd="2" destOrd="0" parTransId="{FA6EB271-551E-4DAD-88FF-50BB6010A47F}" sibTransId="{F51036F9-D036-4C21-9550-B35964ACEFDF}"/>
    <dgm:cxn modelId="{6B93C089-C8F5-4FE3-AFA2-27122AF20C9E}" srcId="{59CB43FE-A2F6-47D1-A327-6BC5197492BF}" destId="{590228BF-71DE-4278-BDE5-0478A15A509B}" srcOrd="3" destOrd="0" parTransId="{E3DB4E9B-3D84-451A-B590-57B46C7B51C4}" sibTransId="{81078430-5E4D-432D-B0AB-6AC9918DA297}"/>
    <dgm:cxn modelId="{B1543198-40AE-49FE-A0F2-DDDE7215C343}" type="presOf" srcId="{590228BF-71DE-4278-BDE5-0478A15A509B}" destId="{FCC49195-1DE2-488B-A830-34E528F31ADE}" srcOrd="0" destOrd="0" presId="urn:microsoft.com/office/officeart/2005/8/layout/vList2"/>
    <dgm:cxn modelId="{9316179D-ABE9-4FCD-96D4-1018A3618A21}" srcId="{59CB43FE-A2F6-47D1-A327-6BC5197492BF}" destId="{9D677160-9DFB-49F1-80F6-58AD0F6628FD}" srcOrd="0" destOrd="0" parTransId="{4856F76D-99A0-44EE-9E14-6454B3D04ABA}" sibTransId="{9FE7FBE8-C34E-49B0-890C-D512A07F59B6}"/>
    <dgm:cxn modelId="{DDBE09C8-7AC6-4104-9431-F94FCD799EF3}" type="presOf" srcId="{B4268501-236A-4B49-B911-D064BAFFC9DE}" destId="{E9EA8FB8-0396-49D0-A518-34E2382D2513}" srcOrd="0" destOrd="0" presId="urn:microsoft.com/office/officeart/2005/8/layout/vList2"/>
    <dgm:cxn modelId="{14A4E5D8-1A4A-4149-BCB4-F170983428C7}" type="presOf" srcId="{C8879C5D-C2E0-47B1-A840-B809DFEA49F5}" destId="{064ECD33-6A3E-4529-95EB-B2C44076EAC3}" srcOrd="0" destOrd="0" presId="urn:microsoft.com/office/officeart/2005/8/layout/vList2"/>
    <dgm:cxn modelId="{CB1AF6DB-1F7A-436B-9195-58B6F060E283}" srcId="{59CB43FE-A2F6-47D1-A327-6BC5197492BF}" destId="{C8879C5D-C2E0-47B1-A840-B809DFEA49F5}" srcOrd="4" destOrd="0" parTransId="{48317830-F823-43C1-9966-BEFB42482ED2}" sibTransId="{5437F87C-9544-43D7-B1DE-DAE596C6B72E}"/>
    <dgm:cxn modelId="{C6CD0FDF-7492-44E3-80C2-2998938B5CB2}" type="presOf" srcId="{59CB43FE-A2F6-47D1-A327-6BC5197492BF}" destId="{86A45E14-CEAD-45EF-996D-66E19765B27F}" srcOrd="0" destOrd="0" presId="urn:microsoft.com/office/officeart/2005/8/layout/vList2"/>
    <dgm:cxn modelId="{D32D10E1-FA5E-463C-91AA-91252A4E2270}" type="presOf" srcId="{9D677160-9DFB-49F1-80F6-58AD0F6628FD}" destId="{527C5089-BD28-4E3E-BDAF-D20919107057}" srcOrd="0" destOrd="0" presId="urn:microsoft.com/office/officeart/2005/8/layout/vList2"/>
    <dgm:cxn modelId="{930D99FB-D0DE-472E-BC1B-FD511156F590}" srcId="{59CB43FE-A2F6-47D1-A327-6BC5197492BF}" destId="{3886BBA5-4714-4190-8D80-391CB61D35E4}" srcOrd="1" destOrd="0" parTransId="{24D1C0D1-C209-48E1-BBBC-A086D1F1720E}" sibTransId="{06F74278-61D7-46ED-8DB4-88990B51D727}"/>
    <dgm:cxn modelId="{135F3BC9-D771-4F50-9753-E255940C68E8}" type="presParOf" srcId="{86A45E14-CEAD-45EF-996D-66E19765B27F}" destId="{527C5089-BD28-4E3E-BDAF-D20919107057}" srcOrd="0" destOrd="0" presId="urn:microsoft.com/office/officeart/2005/8/layout/vList2"/>
    <dgm:cxn modelId="{52208EE4-679C-4A18-9422-C441FADB2897}" type="presParOf" srcId="{86A45E14-CEAD-45EF-996D-66E19765B27F}" destId="{1299FF42-8914-4FC2-9A67-5FA645641B33}" srcOrd="1" destOrd="0" presId="urn:microsoft.com/office/officeart/2005/8/layout/vList2"/>
    <dgm:cxn modelId="{5B28DED3-C094-4B13-AF10-CA223C95338E}" type="presParOf" srcId="{86A45E14-CEAD-45EF-996D-66E19765B27F}" destId="{D78A4B4F-08D1-4CB1-B556-608C8171E753}" srcOrd="2" destOrd="0" presId="urn:microsoft.com/office/officeart/2005/8/layout/vList2"/>
    <dgm:cxn modelId="{1FD564B0-495B-4D09-8FBD-2BBD073ADDD5}" type="presParOf" srcId="{86A45E14-CEAD-45EF-996D-66E19765B27F}" destId="{369E6723-87B7-4F94-AC58-4659066AF956}" srcOrd="3" destOrd="0" presId="urn:microsoft.com/office/officeart/2005/8/layout/vList2"/>
    <dgm:cxn modelId="{12A18942-1F89-4805-8AD9-39593CD227C4}" type="presParOf" srcId="{86A45E14-CEAD-45EF-996D-66E19765B27F}" destId="{E9EA8FB8-0396-49D0-A518-34E2382D2513}" srcOrd="4" destOrd="0" presId="urn:microsoft.com/office/officeart/2005/8/layout/vList2"/>
    <dgm:cxn modelId="{1ACD17E8-E378-4C46-BE5B-FAC62EEF83AF}" type="presParOf" srcId="{86A45E14-CEAD-45EF-996D-66E19765B27F}" destId="{5EDE539C-7504-4A73-900A-E8B628B18A43}" srcOrd="5" destOrd="0" presId="urn:microsoft.com/office/officeart/2005/8/layout/vList2"/>
    <dgm:cxn modelId="{E9D8EE32-0EE6-4054-884A-7546FA37A2FD}" type="presParOf" srcId="{86A45E14-CEAD-45EF-996D-66E19765B27F}" destId="{FCC49195-1DE2-488B-A830-34E528F31ADE}" srcOrd="6" destOrd="0" presId="urn:microsoft.com/office/officeart/2005/8/layout/vList2"/>
    <dgm:cxn modelId="{C8C45E5C-C554-49F2-B2B4-5E05ACFD4981}" type="presParOf" srcId="{86A45E14-CEAD-45EF-996D-66E19765B27F}" destId="{9A8C978D-0644-4F21-95A8-E749D18E451E}" srcOrd="7" destOrd="0" presId="urn:microsoft.com/office/officeart/2005/8/layout/vList2"/>
    <dgm:cxn modelId="{DAE3EA1A-6ED9-4DC3-8151-371799E529BA}" type="presParOf" srcId="{86A45E14-CEAD-45EF-996D-66E19765B27F}" destId="{064ECD33-6A3E-4529-95EB-B2C44076EAC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174FF-9686-4C40-90A0-BC7643FF7E2E}">
      <dsp:nvSpPr>
        <dsp:cNvPr id="0" name=""/>
        <dsp:cNvSpPr/>
      </dsp:nvSpPr>
      <dsp:spPr>
        <a:xfrm>
          <a:off x="2948" y="310511"/>
          <a:ext cx="2339325" cy="14035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 baseline="0"/>
            <a:t>Leerdoelen</a:t>
          </a:r>
          <a:endParaRPr lang="en-US" sz="3100" kern="1200"/>
        </a:p>
      </dsp:txBody>
      <dsp:txXfrm>
        <a:off x="2948" y="310511"/>
        <a:ext cx="2339325" cy="1403595"/>
      </dsp:txXfrm>
    </dsp:sp>
    <dsp:sp modelId="{DEA7E833-5E98-4BAD-8726-C524187702A9}">
      <dsp:nvSpPr>
        <dsp:cNvPr id="0" name=""/>
        <dsp:cNvSpPr/>
      </dsp:nvSpPr>
      <dsp:spPr>
        <a:xfrm>
          <a:off x="2576207" y="310511"/>
          <a:ext cx="2339325" cy="14035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 baseline="0"/>
            <a:t>Opdracht</a:t>
          </a:r>
          <a:endParaRPr lang="en-US" sz="3100" kern="1200"/>
        </a:p>
      </dsp:txBody>
      <dsp:txXfrm>
        <a:off x="2576207" y="310511"/>
        <a:ext cx="2339325" cy="1403595"/>
      </dsp:txXfrm>
    </dsp:sp>
    <dsp:sp modelId="{0E358BDA-41E2-4AA2-AE88-2A3BCF43F8CE}">
      <dsp:nvSpPr>
        <dsp:cNvPr id="0" name=""/>
        <dsp:cNvSpPr/>
      </dsp:nvSpPr>
      <dsp:spPr>
        <a:xfrm>
          <a:off x="5149465" y="310511"/>
          <a:ext cx="2339325" cy="14035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 baseline="0"/>
            <a:t>Algemene info paard</a:t>
          </a:r>
          <a:endParaRPr lang="en-US" sz="3100" kern="1200"/>
        </a:p>
      </dsp:txBody>
      <dsp:txXfrm>
        <a:off x="5149465" y="310511"/>
        <a:ext cx="2339325" cy="1403595"/>
      </dsp:txXfrm>
    </dsp:sp>
    <dsp:sp modelId="{7D0379F5-99DE-4040-8640-0E132276A439}">
      <dsp:nvSpPr>
        <dsp:cNvPr id="0" name=""/>
        <dsp:cNvSpPr/>
      </dsp:nvSpPr>
      <dsp:spPr>
        <a:xfrm>
          <a:off x="7722723" y="310511"/>
          <a:ext cx="2339325" cy="14035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 baseline="0" dirty="0"/>
            <a:t>Natuurlijke leefomgeving</a:t>
          </a:r>
          <a:endParaRPr lang="en-US" sz="3100" kern="1200" dirty="0"/>
        </a:p>
      </dsp:txBody>
      <dsp:txXfrm>
        <a:off x="7722723" y="310511"/>
        <a:ext cx="2339325" cy="1403595"/>
      </dsp:txXfrm>
    </dsp:sp>
    <dsp:sp modelId="{7EB8B9E7-F4F1-4B06-A44D-6CD47C9AAFC4}">
      <dsp:nvSpPr>
        <dsp:cNvPr id="0" name=""/>
        <dsp:cNvSpPr/>
      </dsp:nvSpPr>
      <dsp:spPr>
        <a:xfrm>
          <a:off x="2948" y="1948039"/>
          <a:ext cx="2339325" cy="14035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 baseline="0"/>
            <a:t>Algemene info ezel</a:t>
          </a:r>
          <a:endParaRPr lang="en-US" sz="3100" kern="1200"/>
        </a:p>
      </dsp:txBody>
      <dsp:txXfrm>
        <a:off x="2948" y="1948039"/>
        <a:ext cx="2339325" cy="1403595"/>
      </dsp:txXfrm>
    </dsp:sp>
    <dsp:sp modelId="{41878060-3AEA-4AAE-8AC6-334DEDF8CE0D}">
      <dsp:nvSpPr>
        <dsp:cNvPr id="0" name=""/>
        <dsp:cNvSpPr/>
      </dsp:nvSpPr>
      <dsp:spPr>
        <a:xfrm>
          <a:off x="2576207" y="1948039"/>
          <a:ext cx="2339325" cy="14035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 baseline="0" dirty="0"/>
            <a:t>Natuurlijke leefomgeving</a:t>
          </a:r>
          <a:endParaRPr lang="en-US" sz="3100" kern="1200" dirty="0"/>
        </a:p>
      </dsp:txBody>
      <dsp:txXfrm>
        <a:off x="2576207" y="1948039"/>
        <a:ext cx="2339325" cy="1403595"/>
      </dsp:txXfrm>
    </dsp:sp>
    <dsp:sp modelId="{5B115A4C-C513-4203-99B3-C2F5598DBF92}">
      <dsp:nvSpPr>
        <dsp:cNvPr id="0" name=""/>
        <dsp:cNvSpPr/>
      </dsp:nvSpPr>
      <dsp:spPr>
        <a:xfrm>
          <a:off x="5149465" y="1948039"/>
          <a:ext cx="2339325" cy="14035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 baseline="0"/>
            <a:t>Opdracht bespreken</a:t>
          </a:r>
          <a:endParaRPr lang="en-US" sz="3100" kern="1200"/>
        </a:p>
      </dsp:txBody>
      <dsp:txXfrm>
        <a:off x="5149465" y="1948039"/>
        <a:ext cx="2339325" cy="1403595"/>
      </dsp:txXfrm>
    </dsp:sp>
    <dsp:sp modelId="{E2EFB0AF-B72B-4117-84CB-94D0C0F3C067}">
      <dsp:nvSpPr>
        <dsp:cNvPr id="0" name=""/>
        <dsp:cNvSpPr/>
      </dsp:nvSpPr>
      <dsp:spPr>
        <a:xfrm>
          <a:off x="7722723" y="1948039"/>
          <a:ext cx="2339325" cy="14035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 baseline="0"/>
            <a:t>Les evaluatie </a:t>
          </a:r>
          <a:endParaRPr lang="en-US" sz="3100" kern="1200"/>
        </a:p>
      </dsp:txBody>
      <dsp:txXfrm>
        <a:off x="7722723" y="1948039"/>
        <a:ext cx="2339325" cy="14035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461B8-8FBA-419B-9B06-927D8E04584B}">
      <dsp:nvSpPr>
        <dsp:cNvPr id="0" name=""/>
        <dsp:cNvSpPr/>
      </dsp:nvSpPr>
      <dsp:spPr>
        <a:xfrm>
          <a:off x="1329097" y="676"/>
          <a:ext cx="3405978" cy="20435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De student kan op een goede manier antwoorden formuleren</a:t>
          </a:r>
          <a:endParaRPr lang="en-US" sz="3300" kern="1200"/>
        </a:p>
      </dsp:txBody>
      <dsp:txXfrm>
        <a:off x="1329097" y="676"/>
        <a:ext cx="3405978" cy="2043586"/>
      </dsp:txXfrm>
    </dsp:sp>
    <dsp:sp modelId="{CE51302C-9EB4-4959-A247-67838F7DADA6}">
      <dsp:nvSpPr>
        <dsp:cNvPr id="0" name=""/>
        <dsp:cNvSpPr/>
      </dsp:nvSpPr>
      <dsp:spPr>
        <a:xfrm>
          <a:off x="5075673" y="676"/>
          <a:ext cx="3405978" cy="2043586"/>
        </a:xfrm>
        <a:prstGeom prst="rect">
          <a:avLst/>
        </a:prstGeom>
        <a:solidFill>
          <a:schemeClr val="accent5">
            <a:hueOff val="-747392"/>
            <a:satOff val="209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De student weet de natuurlijke leefomgeving van een ezel</a:t>
          </a:r>
          <a:endParaRPr lang="en-US" sz="3300" kern="1200"/>
        </a:p>
      </dsp:txBody>
      <dsp:txXfrm>
        <a:off x="5075673" y="676"/>
        <a:ext cx="3405978" cy="2043586"/>
      </dsp:txXfrm>
    </dsp:sp>
    <dsp:sp modelId="{8F2C65F6-B327-435B-AC70-018A1D28AB4B}">
      <dsp:nvSpPr>
        <dsp:cNvPr id="0" name=""/>
        <dsp:cNvSpPr/>
      </dsp:nvSpPr>
      <dsp:spPr>
        <a:xfrm>
          <a:off x="3202385" y="2384861"/>
          <a:ext cx="3405978" cy="2043586"/>
        </a:xfrm>
        <a:prstGeom prst="rect">
          <a:avLst/>
        </a:prstGeom>
        <a:solidFill>
          <a:schemeClr val="accent5">
            <a:hueOff val="-1494783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De student weet de natuurlijke leefomgeving van een paard</a:t>
          </a:r>
          <a:endParaRPr lang="en-US" sz="3300" kern="1200"/>
        </a:p>
      </dsp:txBody>
      <dsp:txXfrm>
        <a:off x="3202385" y="2384861"/>
        <a:ext cx="3405978" cy="2043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BB85C-539A-423C-9F5F-23B1CF68A68C}">
      <dsp:nvSpPr>
        <dsp:cNvPr id="0" name=""/>
        <dsp:cNvSpPr/>
      </dsp:nvSpPr>
      <dsp:spPr>
        <a:xfrm>
          <a:off x="526839" y="649"/>
          <a:ext cx="2816037" cy="16896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Pak allemaal even een blaadje/schrift/laptop voor je</a:t>
          </a:r>
          <a:endParaRPr lang="en-US" sz="2200" kern="1200"/>
        </a:p>
      </dsp:txBody>
      <dsp:txXfrm>
        <a:off x="526839" y="649"/>
        <a:ext cx="2816037" cy="1689622"/>
      </dsp:txXfrm>
    </dsp:sp>
    <dsp:sp modelId="{CE066B3B-2825-4CC3-B181-DC9AB978EDE7}">
      <dsp:nvSpPr>
        <dsp:cNvPr id="0" name=""/>
        <dsp:cNvSpPr/>
      </dsp:nvSpPr>
      <dsp:spPr>
        <a:xfrm>
          <a:off x="3624480" y="649"/>
          <a:ext cx="2816037" cy="16896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Zometeen krijgen jullie theorie</a:t>
          </a:r>
          <a:endParaRPr lang="en-US" sz="2200" kern="1200"/>
        </a:p>
      </dsp:txBody>
      <dsp:txXfrm>
        <a:off x="3624480" y="649"/>
        <a:ext cx="2816037" cy="1689622"/>
      </dsp:txXfrm>
    </dsp:sp>
    <dsp:sp modelId="{A09C7EAB-06EA-4F65-AC54-2A45026441A4}">
      <dsp:nvSpPr>
        <dsp:cNvPr id="0" name=""/>
        <dsp:cNvSpPr/>
      </dsp:nvSpPr>
      <dsp:spPr>
        <a:xfrm>
          <a:off x="6722121" y="649"/>
          <a:ext cx="2816037" cy="16896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In de theorie ontbreken woorden/begrippen</a:t>
          </a:r>
          <a:endParaRPr lang="en-US" sz="2200" kern="1200"/>
        </a:p>
      </dsp:txBody>
      <dsp:txXfrm>
        <a:off x="6722121" y="649"/>
        <a:ext cx="2816037" cy="1689622"/>
      </dsp:txXfrm>
    </dsp:sp>
    <dsp:sp modelId="{725C1307-8E0F-4809-BBDF-F1441A271DE7}">
      <dsp:nvSpPr>
        <dsp:cNvPr id="0" name=""/>
        <dsp:cNvSpPr/>
      </dsp:nvSpPr>
      <dsp:spPr>
        <a:xfrm>
          <a:off x="2075660" y="1971875"/>
          <a:ext cx="2816037" cy="16896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Schrijf tijdens de les de woorden/begrippen op waarvan jij denkt dat ze op de lege plekken horen te staan</a:t>
          </a:r>
          <a:endParaRPr lang="en-US" sz="2200" kern="1200"/>
        </a:p>
      </dsp:txBody>
      <dsp:txXfrm>
        <a:off x="2075660" y="1971875"/>
        <a:ext cx="2816037" cy="1689622"/>
      </dsp:txXfrm>
    </dsp:sp>
    <dsp:sp modelId="{D4F418FE-42C9-44BA-9B27-B24C4FCA740D}">
      <dsp:nvSpPr>
        <dsp:cNvPr id="0" name=""/>
        <dsp:cNvSpPr/>
      </dsp:nvSpPr>
      <dsp:spPr>
        <a:xfrm>
          <a:off x="5173300" y="1971875"/>
          <a:ext cx="2816037" cy="168962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Na de theorie bespreken we deze opdracht</a:t>
          </a:r>
          <a:endParaRPr lang="en-US" sz="2200" kern="1200"/>
        </a:p>
      </dsp:txBody>
      <dsp:txXfrm>
        <a:off x="5173300" y="1971875"/>
        <a:ext cx="2816037" cy="16896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63A88-0B9E-4FA6-BAC4-BFBB60504FC4}">
      <dsp:nvSpPr>
        <dsp:cNvPr id="0" name=""/>
        <dsp:cNvSpPr/>
      </dsp:nvSpPr>
      <dsp:spPr>
        <a:xfrm>
          <a:off x="0" y="689"/>
          <a:ext cx="55682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0F673-5380-483F-A0F0-6E83CA17515E}">
      <dsp:nvSpPr>
        <dsp:cNvPr id="0" name=""/>
        <dsp:cNvSpPr/>
      </dsp:nvSpPr>
      <dsp:spPr>
        <a:xfrm>
          <a:off x="0" y="689"/>
          <a:ext cx="5568287" cy="1128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Paard hoort tot de familie van de __________</a:t>
          </a:r>
          <a:endParaRPr lang="en-US" sz="2400" kern="1200" dirty="0"/>
        </a:p>
      </dsp:txBody>
      <dsp:txXfrm>
        <a:off x="0" y="689"/>
        <a:ext cx="5568287" cy="1128754"/>
      </dsp:txXfrm>
    </dsp:sp>
    <dsp:sp modelId="{E91992E9-F701-47D1-8B23-4E3C9C62766A}">
      <dsp:nvSpPr>
        <dsp:cNvPr id="0" name=""/>
        <dsp:cNvSpPr/>
      </dsp:nvSpPr>
      <dsp:spPr>
        <a:xfrm>
          <a:off x="0" y="1129443"/>
          <a:ext cx="556828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4DE71-4660-4554-BBB7-F3556777E60F}">
      <dsp:nvSpPr>
        <dsp:cNvPr id="0" name=""/>
        <dsp:cNvSpPr/>
      </dsp:nvSpPr>
      <dsp:spPr>
        <a:xfrm>
          <a:off x="0" y="1129443"/>
          <a:ext cx="5568287" cy="1128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Een pony en paard behoren tot dezelfde diersoort maar verschillen in _____ en______</a:t>
          </a:r>
          <a:endParaRPr lang="en-US" sz="2400" kern="1200" dirty="0"/>
        </a:p>
      </dsp:txBody>
      <dsp:txXfrm>
        <a:off x="0" y="1129443"/>
        <a:ext cx="5568287" cy="1128754"/>
      </dsp:txXfrm>
    </dsp:sp>
    <dsp:sp modelId="{067C1111-5FB2-4CEB-8E9A-6FE893B0A367}">
      <dsp:nvSpPr>
        <dsp:cNvPr id="0" name=""/>
        <dsp:cNvSpPr/>
      </dsp:nvSpPr>
      <dsp:spPr>
        <a:xfrm>
          <a:off x="0" y="2258197"/>
          <a:ext cx="556828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83CC4-FDA9-4BC6-9BCA-578EB1002207}">
      <dsp:nvSpPr>
        <dsp:cNvPr id="0" name=""/>
        <dsp:cNvSpPr/>
      </dsp:nvSpPr>
      <dsp:spPr>
        <a:xfrm>
          <a:off x="0" y="2258197"/>
          <a:ext cx="5568287" cy="1128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Onderscheid gemaakt op basis van hun_________</a:t>
          </a:r>
          <a:endParaRPr lang="en-US" sz="2400" kern="1200" dirty="0"/>
        </a:p>
      </dsp:txBody>
      <dsp:txXfrm>
        <a:off x="0" y="2258197"/>
        <a:ext cx="5568287" cy="1128754"/>
      </dsp:txXfrm>
    </dsp:sp>
    <dsp:sp modelId="{41BEBAFE-6C3A-4BE6-A75C-458EB50F671D}">
      <dsp:nvSpPr>
        <dsp:cNvPr id="0" name=""/>
        <dsp:cNvSpPr/>
      </dsp:nvSpPr>
      <dsp:spPr>
        <a:xfrm>
          <a:off x="0" y="3386952"/>
          <a:ext cx="556828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2C7EE-9EBC-4440-8FD7-C73545995DDB}">
      <dsp:nvSpPr>
        <dsp:cNvPr id="0" name=""/>
        <dsp:cNvSpPr/>
      </dsp:nvSpPr>
      <dsp:spPr>
        <a:xfrm>
          <a:off x="0" y="3386952"/>
          <a:ext cx="5568287" cy="1128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Paardachtige met schofthoogte kleiner dan 157 cm noem je een ______</a:t>
          </a:r>
          <a:endParaRPr lang="en-US" sz="2400" kern="1200" dirty="0"/>
        </a:p>
      </dsp:txBody>
      <dsp:txXfrm>
        <a:off x="0" y="3386952"/>
        <a:ext cx="5568287" cy="1128754"/>
      </dsp:txXfrm>
    </dsp:sp>
    <dsp:sp modelId="{B80BD2A9-7D83-4B66-A9DE-DD3E41DA82D4}">
      <dsp:nvSpPr>
        <dsp:cNvPr id="0" name=""/>
        <dsp:cNvSpPr/>
      </dsp:nvSpPr>
      <dsp:spPr>
        <a:xfrm>
          <a:off x="0" y="4515706"/>
          <a:ext cx="556828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BD3A1-648F-4320-B178-E8B80F2C6A2C}">
      <dsp:nvSpPr>
        <dsp:cNvPr id="0" name=""/>
        <dsp:cNvSpPr/>
      </dsp:nvSpPr>
      <dsp:spPr>
        <a:xfrm>
          <a:off x="0" y="4515706"/>
          <a:ext cx="5568287" cy="1128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Paardachtige met schofthoogte groter dan 157 noem je een ______</a:t>
          </a:r>
          <a:endParaRPr lang="en-US" sz="2400" kern="1200" dirty="0"/>
        </a:p>
      </dsp:txBody>
      <dsp:txXfrm>
        <a:off x="0" y="4515706"/>
        <a:ext cx="5568287" cy="11287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C5089-BD28-4E3E-BDAF-D20919107057}">
      <dsp:nvSpPr>
        <dsp:cNvPr id="0" name=""/>
        <dsp:cNvSpPr/>
      </dsp:nvSpPr>
      <dsp:spPr>
        <a:xfrm>
          <a:off x="0" y="66088"/>
          <a:ext cx="5568287" cy="10380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Ezel is een ____ hoevige</a:t>
          </a:r>
          <a:endParaRPr lang="en-US" sz="2800" kern="1200"/>
        </a:p>
      </dsp:txBody>
      <dsp:txXfrm>
        <a:off x="50675" y="116763"/>
        <a:ext cx="5466937" cy="936732"/>
      </dsp:txXfrm>
    </dsp:sp>
    <dsp:sp modelId="{D78A4B4F-08D1-4CB1-B556-608C8171E753}">
      <dsp:nvSpPr>
        <dsp:cNvPr id="0" name=""/>
        <dsp:cNvSpPr/>
      </dsp:nvSpPr>
      <dsp:spPr>
        <a:xfrm>
          <a:off x="0" y="1184811"/>
          <a:ext cx="5568287" cy="1038082"/>
        </a:xfrm>
        <a:prstGeom prst="roundRect">
          <a:avLst/>
        </a:prstGeom>
        <a:solidFill>
          <a:schemeClr val="accent2">
            <a:hueOff val="-369202"/>
            <a:satOff val="-1587"/>
            <a:lumOff val="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Stamt af van de _________woestijnen</a:t>
          </a:r>
          <a:endParaRPr lang="en-US" sz="2800" kern="1200"/>
        </a:p>
      </dsp:txBody>
      <dsp:txXfrm>
        <a:off x="50675" y="1235486"/>
        <a:ext cx="5466937" cy="936732"/>
      </dsp:txXfrm>
    </dsp:sp>
    <dsp:sp modelId="{E9EA8FB8-0396-49D0-A518-34E2382D2513}">
      <dsp:nvSpPr>
        <dsp:cNvPr id="0" name=""/>
        <dsp:cNvSpPr/>
      </dsp:nvSpPr>
      <dsp:spPr>
        <a:xfrm>
          <a:off x="0" y="2303533"/>
          <a:ext cx="5568287" cy="1038082"/>
        </a:xfrm>
        <a:prstGeom prst="roundRect">
          <a:avLst/>
        </a:prstGeom>
        <a:solidFill>
          <a:schemeClr val="accent2">
            <a:hueOff val="-738404"/>
            <a:satOff val="-3174"/>
            <a:lumOff val="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Ze hebben langere ________</a:t>
          </a:r>
          <a:endParaRPr lang="en-US" sz="2800" kern="1200"/>
        </a:p>
      </dsp:txBody>
      <dsp:txXfrm>
        <a:off x="50675" y="2354208"/>
        <a:ext cx="5466937" cy="936732"/>
      </dsp:txXfrm>
    </dsp:sp>
    <dsp:sp modelId="{FCC49195-1DE2-488B-A830-34E528F31ADE}">
      <dsp:nvSpPr>
        <dsp:cNvPr id="0" name=""/>
        <dsp:cNvSpPr/>
      </dsp:nvSpPr>
      <dsp:spPr>
        <a:xfrm>
          <a:off x="0" y="3422256"/>
          <a:ext cx="5568287" cy="1038082"/>
        </a:xfrm>
        <a:prstGeom prst="roundRect">
          <a:avLst/>
        </a:prstGeom>
        <a:solidFill>
          <a:schemeClr val="accent2">
            <a:hueOff val="-1107606"/>
            <a:satOff val="-4760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Ezels kunnen tussen de 30 en ____ jaar oud worden</a:t>
          </a:r>
          <a:endParaRPr lang="en-US" sz="2800" kern="1200"/>
        </a:p>
      </dsp:txBody>
      <dsp:txXfrm>
        <a:off x="50675" y="3472931"/>
        <a:ext cx="5466937" cy="936732"/>
      </dsp:txXfrm>
    </dsp:sp>
    <dsp:sp modelId="{064ECD33-6A3E-4529-95EB-B2C44076EAC3}">
      <dsp:nvSpPr>
        <dsp:cNvPr id="0" name=""/>
        <dsp:cNvSpPr/>
      </dsp:nvSpPr>
      <dsp:spPr>
        <a:xfrm>
          <a:off x="0" y="4540978"/>
          <a:ext cx="5568287" cy="1038082"/>
        </a:xfrm>
        <a:prstGeom prst="roundRect">
          <a:avLst/>
        </a:prstGeom>
        <a:solidFill>
          <a:schemeClr val="accent2">
            <a:hueOff val="-1476808"/>
            <a:satOff val="-6347"/>
            <a:lumOff val="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Ezels en paarden kunnen met elkaar paren</a:t>
          </a:r>
          <a:endParaRPr lang="en-US" sz="2800" kern="1200"/>
        </a:p>
      </dsp:txBody>
      <dsp:txXfrm>
        <a:off x="50675" y="4591653"/>
        <a:ext cx="5466937" cy="9367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95C88-81F5-4816-B2CB-2C33CE7B4D66}">
      <dsp:nvSpPr>
        <dsp:cNvPr id="0" name=""/>
        <dsp:cNvSpPr/>
      </dsp:nvSpPr>
      <dsp:spPr>
        <a:xfrm>
          <a:off x="1228" y="234244"/>
          <a:ext cx="4312517" cy="2738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E3947-679D-4A1F-A2C3-E4F60DA54550}">
      <dsp:nvSpPr>
        <dsp:cNvPr id="0" name=""/>
        <dsp:cNvSpPr/>
      </dsp:nvSpPr>
      <dsp:spPr>
        <a:xfrm>
          <a:off x="480397" y="689454"/>
          <a:ext cx="4312517" cy="2738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500" kern="1200"/>
            <a:t>Wat hebben jullie ingevuld</a:t>
          </a:r>
          <a:endParaRPr lang="en-US" sz="5500" kern="1200"/>
        </a:p>
      </dsp:txBody>
      <dsp:txXfrm>
        <a:off x="560603" y="769660"/>
        <a:ext cx="4152105" cy="2578036"/>
      </dsp:txXfrm>
    </dsp:sp>
    <dsp:sp modelId="{D1A4C84B-874A-47E1-A1AA-7E584A3FAB1F}">
      <dsp:nvSpPr>
        <dsp:cNvPr id="0" name=""/>
        <dsp:cNvSpPr/>
      </dsp:nvSpPr>
      <dsp:spPr>
        <a:xfrm>
          <a:off x="5272083" y="234244"/>
          <a:ext cx="4312517" cy="2738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0932D-A2EF-4039-A5C1-7B02314CBCFF}">
      <dsp:nvSpPr>
        <dsp:cNvPr id="0" name=""/>
        <dsp:cNvSpPr/>
      </dsp:nvSpPr>
      <dsp:spPr>
        <a:xfrm>
          <a:off x="5751251" y="689454"/>
          <a:ext cx="4312517" cy="2738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500" kern="1200"/>
            <a:t>Per dia bespreken</a:t>
          </a:r>
          <a:endParaRPr lang="en-US" sz="5500" kern="1200"/>
        </a:p>
      </dsp:txBody>
      <dsp:txXfrm>
        <a:off x="5831457" y="769660"/>
        <a:ext cx="4152105" cy="25780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63A88-0B9E-4FA6-BAC4-BFBB60504FC4}">
      <dsp:nvSpPr>
        <dsp:cNvPr id="0" name=""/>
        <dsp:cNvSpPr/>
      </dsp:nvSpPr>
      <dsp:spPr>
        <a:xfrm>
          <a:off x="0" y="689"/>
          <a:ext cx="55682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0F673-5380-483F-A0F0-6E83CA17515E}">
      <dsp:nvSpPr>
        <dsp:cNvPr id="0" name=""/>
        <dsp:cNvSpPr/>
      </dsp:nvSpPr>
      <dsp:spPr>
        <a:xfrm>
          <a:off x="0" y="689"/>
          <a:ext cx="5568287" cy="1128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Paard hoort tot de familie van de </a:t>
          </a:r>
          <a:endParaRPr lang="en-US" sz="2600" kern="1200" dirty="0"/>
        </a:p>
      </dsp:txBody>
      <dsp:txXfrm>
        <a:off x="0" y="689"/>
        <a:ext cx="5568287" cy="1128754"/>
      </dsp:txXfrm>
    </dsp:sp>
    <dsp:sp modelId="{E91992E9-F701-47D1-8B23-4E3C9C62766A}">
      <dsp:nvSpPr>
        <dsp:cNvPr id="0" name=""/>
        <dsp:cNvSpPr/>
      </dsp:nvSpPr>
      <dsp:spPr>
        <a:xfrm>
          <a:off x="0" y="1129443"/>
          <a:ext cx="556828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4DE71-4660-4554-BBB7-F3556777E60F}">
      <dsp:nvSpPr>
        <dsp:cNvPr id="0" name=""/>
        <dsp:cNvSpPr/>
      </dsp:nvSpPr>
      <dsp:spPr>
        <a:xfrm>
          <a:off x="0" y="1129443"/>
          <a:ext cx="5568287" cy="1128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Een pony en paard behoren tot dezelfde diersoort maar verschillen in           en</a:t>
          </a:r>
          <a:endParaRPr lang="en-US" sz="2600" kern="1200" dirty="0"/>
        </a:p>
      </dsp:txBody>
      <dsp:txXfrm>
        <a:off x="0" y="1129443"/>
        <a:ext cx="5568287" cy="1128754"/>
      </dsp:txXfrm>
    </dsp:sp>
    <dsp:sp modelId="{067C1111-5FB2-4CEB-8E9A-6FE893B0A367}">
      <dsp:nvSpPr>
        <dsp:cNvPr id="0" name=""/>
        <dsp:cNvSpPr/>
      </dsp:nvSpPr>
      <dsp:spPr>
        <a:xfrm>
          <a:off x="0" y="2258197"/>
          <a:ext cx="556828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83CC4-FDA9-4BC6-9BCA-578EB1002207}">
      <dsp:nvSpPr>
        <dsp:cNvPr id="0" name=""/>
        <dsp:cNvSpPr/>
      </dsp:nvSpPr>
      <dsp:spPr>
        <a:xfrm>
          <a:off x="0" y="2258197"/>
          <a:ext cx="5568287" cy="1128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Onderscheid gemaakt op basis van hun</a:t>
          </a:r>
          <a:endParaRPr lang="en-US" sz="2600" kern="1200" dirty="0"/>
        </a:p>
      </dsp:txBody>
      <dsp:txXfrm>
        <a:off x="0" y="2258197"/>
        <a:ext cx="5568287" cy="1128754"/>
      </dsp:txXfrm>
    </dsp:sp>
    <dsp:sp modelId="{41BEBAFE-6C3A-4BE6-A75C-458EB50F671D}">
      <dsp:nvSpPr>
        <dsp:cNvPr id="0" name=""/>
        <dsp:cNvSpPr/>
      </dsp:nvSpPr>
      <dsp:spPr>
        <a:xfrm>
          <a:off x="0" y="3386952"/>
          <a:ext cx="556828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2C7EE-9EBC-4440-8FD7-C73545995DDB}">
      <dsp:nvSpPr>
        <dsp:cNvPr id="0" name=""/>
        <dsp:cNvSpPr/>
      </dsp:nvSpPr>
      <dsp:spPr>
        <a:xfrm>
          <a:off x="0" y="3386952"/>
          <a:ext cx="5568287" cy="1128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Paardachtige met schofthoogte kleiner dan 157 cm noem je een</a:t>
          </a:r>
          <a:endParaRPr lang="en-US" sz="2600" kern="1200" dirty="0"/>
        </a:p>
      </dsp:txBody>
      <dsp:txXfrm>
        <a:off x="0" y="3386952"/>
        <a:ext cx="5568287" cy="1128754"/>
      </dsp:txXfrm>
    </dsp:sp>
    <dsp:sp modelId="{B80BD2A9-7D83-4B66-A9DE-DD3E41DA82D4}">
      <dsp:nvSpPr>
        <dsp:cNvPr id="0" name=""/>
        <dsp:cNvSpPr/>
      </dsp:nvSpPr>
      <dsp:spPr>
        <a:xfrm>
          <a:off x="0" y="4515706"/>
          <a:ext cx="556828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BD3A1-648F-4320-B178-E8B80F2C6A2C}">
      <dsp:nvSpPr>
        <dsp:cNvPr id="0" name=""/>
        <dsp:cNvSpPr/>
      </dsp:nvSpPr>
      <dsp:spPr>
        <a:xfrm>
          <a:off x="0" y="4515706"/>
          <a:ext cx="5568287" cy="1128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Paardachtige met schofthoogte groter dan 157 noem je een</a:t>
          </a:r>
          <a:endParaRPr lang="en-US" sz="2600" kern="1200" dirty="0"/>
        </a:p>
      </dsp:txBody>
      <dsp:txXfrm>
        <a:off x="0" y="4515706"/>
        <a:ext cx="5568287" cy="11287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C5089-BD28-4E3E-BDAF-D20919107057}">
      <dsp:nvSpPr>
        <dsp:cNvPr id="0" name=""/>
        <dsp:cNvSpPr/>
      </dsp:nvSpPr>
      <dsp:spPr>
        <a:xfrm>
          <a:off x="0" y="66088"/>
          <a:ext cx="5568287" cy="10380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Ezel is een               </a:t>
          </a:r>
          <a:r>
            <a:rPr lang="nl-NL" sz="2800" kern="1200" dirty="0" err="1"/>
            <a:t>hoevige</a:t>
          </a:r>
          <a:endParaRPr lang="en-US" sz="2800" kern="1200" dirty="0"/>
        </a:p>
      </dsp:txBody>
      <dsp:txXfrm>
        <a:off x="50675" y="116763"/>
        <a:ext cx="5466937" cy="936732"/>
      </dsp:txXfrm>
    </dsp:sp>
    <dsp:sp modelId="{D78A4B4F-08D1-4CB1-B556-608C8171E753}">
      <dsp:nvSpPr>
        <dsp:cNvPr id="0" name=""/>
        <dsp:cNvSpPr/>
      </dsp:nvSpPr>
      <dsp:spPr>
        <a:xfrm>
          <a:off x="0" y="1184811"/>
          <a:ext cx="5568287" cy="1038082"/>
        </a:xfrm>
        <a:prstGeom prst="roundRect">
          <a:avLst/>
        </a:prstGeom>
        <a:solidFill>
          <a:schemeClr val="accent2">
            <a:hueOff val="-369202"/>
            <a:satOff val="-1587"/>
            <a:lumOff val="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Stamt af van de                  woestijnen</a:t>
          </a:r>
          <a:endParaRPr lang="en-US" sz="2800" kern="1200" dirty="0"/>
        </a:p>
      </dsp:txBody>
      <dsp:txXfrm>
        <a:off x="50675" y="1235486"/>
        <a:ext cx="5466937" cy="936732"/>
      </dsp:txXfrm>
    </dsp:sp>
    <dsp:sp modelId="{E9EA8FB8-0396-49D0-A518-34E2382D2513}">
      <dsp:nvSpPr>
        <dsp:cNvPr id="0" name=""/>
        <dsp:cNvSpPr/>
      </dsp:nvSpPr>
      <dsp:spPr>
        <a:xfrm>
          <a:off x="0" y="2303533"/>
          <a:ext cx="5568287" cy="1038082"/>
        </a:xfrm>
        <a:prstGeom prst="roundRect">
          <a:avLst/>
        </a:prstGeom>
        <a:solidFill>
          <a:schemeClr val="accent2">
            <a:hueOff val="-738404"/>
            <a:satOff val="-3174"/>
            <a:lumOff val="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Ze hebben langere</a:t>
          </a:r>
          <a:endParaRPr lang="en-US" sz="2800" kern="1200" dirty="0"/>
        </a:p>
      </dsp:txBody>
      <dsp:txXfrm>
        <a:off x="50675" y="2354208"/>
        <a:ext cx="5466937" cy="936732"/>
      </dsp:txXfrm>
    </dsp:sp>
    <dsp:sp modelId="{FCC49195-1DE2-488B-A830-34E528F31ADE}">
      <dsp:nvSpPr>
        <dsp:cNvPr id="0" name=""/>
        <dsp:cNvSpPr/>
      </dsp:nvSpPr>
      <dsp:spPr>
        <a:xfrm>
          <a:off x="0" y="3422256"/>
          <a:ext cx="5568287" cy="1038082"/>
        </a:xfrm>
        <a:prstGeom prst="roundRect">
          <a:avLst/>
        </a:prstGeom>
        <a:solidFill>
          <a:schemeClr val="accent2">
            <a:hueOff val="-1107606"/>
            <a:satOff val="-4760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Ezels kunnen tussen de 30 en      jaar oud worden</a:t>
          </a:r>
          <a:endParaRPr lang="en-US" sz="2800" kern="1200" dirty="0"/>
        </a:p>
      </dsp:txBody>
      <dsp:txXfrm>
        <a:off x="50675" y="3472931"/>
        <a:ext cx="5466937" cy="936732"/>
      </dsp:txXfrm>
    </dsp:sp>
    <dsp:sp modelId="{064ECD33-6A3E-4529-95EB-B2C44076EAC3}">
      <dsp:nvSpPr>
        <dsp:cNvPr id="0" name=""/>
        <dsp:cNvSpPr/>
      </dsp:nvSpPr>
      <dsp:spPr>
        <a:xfrm>
          <a:off x="0" y="4540978"/>
          <a:ext cx="5568287" cy="1038082"/>
        </a:xfrm>
        <a:prstGeom prst="roundRect">
          <a:avLst/>
        </a:prstGeom>
        <a:solidFill>
          <a:schemeClr val="accent2">
            <a:hueOff val="-1476808"/>
            <a:satOff val="-6347"/>
            <a:lumOff val="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Ezels en paarden kunnen met elkaar paren</a:t>
          </a:r>
          <a:endParaRPr lang="en-US" sz="2800" kern="1200"/>
        </a:p>
      </dsp:txBody>
      <dsp:txXfrm>
        <a:off x="50675" y="4591653"/>
        <a:ext cx="5466937" cy="936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January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5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January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048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January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January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2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January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9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January 17,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1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January 17,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657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January 17,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278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January 17,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January 17,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January 17,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0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January 17,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‹nr.›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867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2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stuutje/7440548210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stuutje/7440548210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3C418-758E-4180-A5D0-8655D680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C8EF06-5EC3-4883-AFAF-D74FF4655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135971" cy="687164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wee bruine paarden">
            <a:extLst>
              <a:ext uri="{FF2B5EF4-FFF2-40B4-BE49-F238E27FC236}">
                <a16:creationId xmlns:a16="http://schemas.microsoft.com/office/drawing/2014/main" id="{F4BF1075-ED64-3B15-E510-9C9BFCB486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43" r="1843" b="2"/>
          <a:stretch/>
        </p:blipFill>
        <p:spPr>
          <a:xfrm>
            <a:off x="3584196" y="-1"/>
            <a:ext cx="8607807" cy="6871647"/>
          </a:xfrm>
          <a:custGeom>
            <a:avLst/>
            <a:gdLst/>
            <a:ahLst/>
            <a:cxnLst/>
            <a:rect l="l" t="t" r="r" b="b"/>
            <a:pathLst>
              <a:path w="8607807" h="6858000">
                <a:moveTo>
                  <a:pt x="8607807" y="0"/>
                </a:moveTo>
                <a:lnTo>
                  <a:pt x="8607807" y="6858000"/>
                </a:lnTo>
                <a:lnTo>
                  <a:pt x="2049693" y="6858000"/>
                </a:lnTo>
                <a:lnTo>
                  <a:pt x="1546051" y="6858000"/>
                </a:lnTo>
                <a:lnTo>
                  <a:pt x="1535751" y="6815348"/>
                </a:lnTo>
                <a:cubicBezTo>
                  <a:pt x="1530460" y="6761684"/>
                  <a:pt x="1515370" y="6604898"/>
                  <a:pt x="1514301" y="6536022"/>
                </a:cubicBezTo>
                <a:cubicBezTo>
                  <a:pt x="1518045" y="6478504"/>
                  <a:pt x="1528503" y="6437797"/>
                  <a:pt x="1529339" y="6402088"/>
                </a:cubicBezTo>
                <a:cubicBezTo>
                  <a:pt x="1525062" y="6346650"/>
                  <a:pt x="1502062" y="6294623"/>
                  <a:pt x="1493941" y="6256398"/>
                </a:cubicBezTo>
                <a:cubicBezTo>
                  <a:pt x="1502669" y="6241770"/>
                  <a:pt x="1469920" y="6187857"/>
                  <a:pt x="1480613" y="6172741"/>
                </a:cubicBezTo>
                <a:cubicBezTo>
                  <a:pt x="1481020" y="6152279"/>
                  <a:pt x="1458164" y="6048753"/>
                  <a:pt x="1443364" y="6006407"/>
                </a:cubicBezTo>
                <a:cubicBezTo>
                  <a:pt x="1426694" y="5958900"/>
                  <a:pt x="1390307" y="5908317"/>
                  <a:pt x="1380584" y="5887691"/>
                </a:cubicBezTo>
                <a:cubicBezTo>
                  <a:pt x="1370860" y="5867065"/>
                  <a:pt x="1392244" y="5909118"/>
                  <a:pt x="1385023" y="5882650"/>
                </a:cubicBezTo>
                <a:cubicBezTo>
                  <a:pt x="1377800" y="5856181"/>
                  <a:pt x="1345702" y="5759038"/>
                  <a:pt x="1337254" y="5728879"/>
                </a:cubicBezTo>
                <a:cubicBezTo>
                  <a:pt x="1353956" y="5727462"/>
                  <a:pt x="1323673" y="5710676"/>
                  <a:pt x="1334321" y="5701696"/>
                </a:cubicBezTo>
                <a:cubicBezTo>
                  <a:pt x="1343675" y="5695367"/>
                  <a:pt x="1336672" y="5688797"/>
                  <a:pt x="1335877" y="5681564"/>
                </a:cubicBezTo>
                <a:cubicBezTo>
                  <a:pt x="1343201" y="5672524"/>
                  <a:pt x="1329617" y="5640839"/>
                  <a:pt x="1319978" y="5632219"/>
                </a:cubicBezTo>
                <a:cubicBezTo>
                  <a:pt x="1286551" y="5611011"/>
                  <a:pt x="1310947" y="5568721"/>
                  <a:pt x="1285321" y="5551224"/>
                </a:cubicBezTo>
                <a:cubicBezTo>
                  <a:pt x="1281540" y="5545203"/>
                  <a:pt x="1279983" y="5539432"/>
                  <a:pt x="1279815" y="5533855"/>
                </a:cubicBezTo>
                <a:lnTo>
                  <a:pt x="1282507" y="5518422"/>
                </a:lnTo>
                <a:lnTo>
                  <a:pt x="1289604" y="5514404"/>
                </a:lnTo>
                <a:lnTo>
                  <a:pt x="1287766" y="5504772"/>
                </a:lnTo>
                <a:lnTo>
                  <a:pt x="1288829" y="5502102"/>
                </a:lnTo>
                <a:cubicBezTo>
                  <a:pt x="1290896" y="5497007"/>
                  <a:pt x="1292688" y="5491968"/>
                  <a:pt x="1293373" y="5486914"/>
                </a:cubicBezTo>
                <a:cubicBezTo>
                  <a:pt x="1288690" y="5472938"/>
                  <a:pt x="1272696" y="5448436"/>
                  <a:pt x="1260736" y="5418245"/>
                </a:cubicBezTo>
                <a:cubicBezTo>
                  <a:pt x="1238579" y="5385699"/>
                  <a:pt x="1238884" y="5340972"/>
                  <a:pt x="1221610" y="5305770"/>
                </a:cubicBezTo>
                <a:lnTo>
                  <a:pt x="1216099" y="5298785"/>
                </a:lnTo>
                <a:lnTo>
                  <a:pt x="1217278" y="5268992"/>
                </a:lnTo>
                <a:cubicBezTo>
                  <a:pt x="1221588" y="5263843"/>
                  <a:pt x="1222716" y="5256480"/>
                  <a:pt x="1218469" y="5250149"/>
                </a:cubicBezTo>
                <a:lnTo>
                  <a:pt x="1206220" y="5142322"/>
                </a:lnTo>
                <a:cubicBezTo>
                  <a:pt x="1205294" y="5106716"/>
                  <a:pt x="1196908" y="5091595"/>
                  <a:pt x="1212921" y="5036513"/>
                </a:cubicBezTo>
                <a:cubicBezTo>
                  <a:pt x="1234138" y="4978012"/>
                  <a:pt x="1204801" y="4893378"/>
                  <a:pt x="1212183" y="4827738"/>
                </a:cubicBezTo>
                <a:cubicBezTo>
                  <a:pt x="1183151" y="4792886"/>
                  <a:pt x="1209228" y="4811487"/>
                  <a:pt x="1202048" y="4774693"/>
                </a:cubicBezTo>
                <a:cubicBezTo>
                  <a:pt x="1202483" y="4751423"/>
                  <a:pt x="1202919" y="4728152"/>
                  <a:pt x="1203354" y="4704882"/>
                </a:cubicBezTo>
                <a:lnTo>
                  <a:pt x="1201502" y="4691500"/>
                </a:lnTo>
                <a:lnTo>
                  <a:pt x="1194919" y="4687895"/>
                </a:lnTo>
                <a:lnTo>
                  <a:pt x="1187792" y="4667873"/>
                </a:lnTo>
                <a:cubicBezTo>
                  <a:pt x="1186060" y="4660351"/>
                  <a:pt x="1185291" y="4652220"/>
                  <a:pt x="1186080" y="4643189"/>
                </a:cubicBezTo>
                <a:cubicBezTo>
                  <a:pt x="1199189" y="4613276"/>
                  <a:pt x="1167081" y="4562691"/>
                  <a:pt x="1184722" y="4525834"/>
                </a:cubicBezTo>
                <a:cubicBezTo>
                  <a:pt x="1182407" y="4490142"/>
                  <a:pt x="1175424" y="4451369"/>
                  <a:pt x="1172188" y="4429037"/>
                </a:cubicBezTo>
                <a:cubicBezTo>
                  <a:pt x="1161331" y="4419671"/>
                  <a:pt x="1178123" y="4389539"/>
                  <a:pt x="1165306" y="4391841"/>
                </a:cubicBezTo>
                <a:cubicBezTo>
                  <a:pt x="1171061" y="4381101"/>
                  <a:pt x="1173552" y="4338138"/>
                  <a:pt x="1168602" y="4327040"/>
                </a:cubicBezTo>
                <a:lnTo>
                  <a:pt x="1178384" y="4271714"/>
                </a:lnTo>
                <a:lnTo>
                  <a:pt x="1177294" y="4266170"/>
                </a:lnTo>
                <a:cubicBezTo>
                  <a:pt x="1177138" y="4260404"/>
                  <a:pt x="1177520" y="4242660"/>
                  <a:pt x="1177448" y="4237120"/>
                </a:cubicBezTo>
                <a:cubicBezTo>
                  <a:pt x="1177252" y="4235726"/>
                  <a:pt x="1177058" y="4234331"/>
                  <a:pt x="1176863" y="4232937"/>
                </a:cubicBezTo>
                <a:lnTo>
                  <a:pt x="1162386" y="4198811"/>
                </a:lnTo>
                <a:cubicBezTo>
                  <a:pt x="1162950" y="4194190"/>
                  <a:pt x="1174655" y="4191224"/>
                  <a:pt x="1174343" y="4184054"/>
                </a:cubicBezTo>
                <a:lnTo>
                  <a:pt x="1160516" y="4155792"/>
                </a:lnTo>
                <a:lnTo>
                  <a:pt x="1161365" y="4150364"/>
                </a:lnTo>
                <a:lnTo>
                  <a:pt x="1144878" y="4068165"/>
                </a:lnTo>
                <a:lnTo>
                  <a:pt x="1123687" y="3997737"/>
                </a:lnTo>
                <a:lnTo>
                  <a:pt x="1096720" y="3746801"/>
                </a:lnTo>
                <a:cubicBezTo>
                  <a:pt x="1083618" y="3632695"/>
                  <a:pt x="1064313" y="3629437"/>
                  <a:pt x="1047682" y="3510652"/>
                </a:cubicBezTo>
                <a:cubicBezTo>
                  <a:pt x="1048550" y="3470281"/>
                  <a:pt x="1049418" y="3429910"/>
                  <a:pt x="1050285" y="3389539"/>
                </a:cubicBezTo>
                <a:lnTo>
                  <a:pt x="1030166" y="3314219"/>
                </a:lnTo>
                <a:lnTo>
                  <a:pt x="1034128" y="3253967"/>
                </a:lnTo>
                <a:lnTo>
                  <a:pt x="1007751" y="3192563"/>
                </a:lnTo>
                <a:cubicBezTo>
                  <a:pt x="1003323" y="3186732"/>
                  <a:pt x="1001150" y="3181063"/>
                  <a:pt x="1000384" y="3175520"/>
                </a:cubicBezTo>
                <a:cubicBezTo>
                  <a:pt x="1000734" y="3170366"/>
                  <a:pt x="1001085" y="3165212"/>
                  <a:pt x="1001435" y="3160058"/>
                </a:cubicBezTo>
                <a:lnTo>
                  <a:pt x="968918" y="3106456"/>
                </a:lnTo>
                <a:cubicBezTo>
                  <a:pt x="957125" y="3086347"/>
                  <a:pt x="955617" y="3059144"/>
                  <a:pt x="934483" y="3025607"/>
                </a:cubicBezTo>
                <a:cubicBezTo>
                  <a:pt x="914631" y="2991085"/>
                  <a:pt x="908933" y="2999692"/>
                  <a:pt x="879229" y="2942341"/>
                </a:cubicBezTo>
                <a:cubicBezTo>
                  <a:pt x="850845" y="2891400"/>
                  <a:pt x="820829" y="2801223"/>
                  <a:pt x="798666" y="2755714"/>
                </a:cubicBezTo>
                <a:cubicBezTo>
                  <a:pt x="773970" y="2709171"/>
                  <a:pt x="758278" y="2710053"/>
                  <a:pt x="746962" y="2689587"/>
                </a:cubicBezTo>
                <a:lnTo>
                  <a:pt x="712796" y="2609586"/>
                </a:lnTo>
                <a:lnTo>
                  <a:pt x="697701" y="2594856"/>
                </a:lnTo>
                <a:cubicBezTo>
                  <a:pt x="697743" y="2593626"/>
                  <a:pt x="697784" y="2592396"/>
                  <a:pt x="697823" y="2591165"/>
                </a:cubicBezTo>
                <a:lnTo>
                  <a:pt x="679645" y="2567493"/>
                </a:lnTo>
                <a:lnTo>
                  <a:pt x="680789" y="2566723"/>
                </a:lnTo>
                <a:cubicBezTo>
                  <a:pt x="682946" y="2564457"/>
                  <a:pt x="683757" y="2561765"/>
                  <a:pt x="681771" y="2558109"/>
                </a:cubicBezTo>
                <a:cubicBezTo>
                  <a:pt x="705290" y="2557210"/>
                  <a:pt x="688388" y="2553357"/>
                  <a:pt x="680456" y="2542663"/>
                </a:cubicBezTo>
                <a:cubicBezTo>
                  <a:pt x="679482" y="2529115"/>
                  <a:pt x="677183" y="2488664"/>
                  <a:pt x="675922" y="2476820"/>
                </a:cubicBezTo>
                <a:lnTo>
                  <a:pt x="672894" y="2471591"/>
                </a:lnTo>
                <a:lnTo>
                  <a:pt x="673143" y="2471379"/>
                </a:lnTo>
                <a:cubicBezTo>
                  <a:pt x="673152" y="2470017"/>
                  <a:pt x="672405" y="2468214"/>
                  <a:pt x="670567" y="2465654"/>
                </a:cubicBezTo>
                <a:lnTo>
                  <a:pt x="667369" y="2462052"/>
                </a:lnTo>
                <a:lnTo>
                  <a:pt x="661495" y="2451906"/>
                </a:lnTo>
                <a:cubicBezTo>
                  <a:pt x="661510" y="2450510"/>
                  <a:pt x="661525" y="2449113"/>
                  <a:pt x="661540" y="2447717"/>
                </a:cubicBezTo>
                <a:lnTo>
                  <a:pt x="664540" y="2445047"/>
                </a:lnTo>
                <a:lnTo>
                  <a:pt x="663581" y="2444265"/>
                </a:lnTo>
                <a:cubicBezTo>
                  <a:pt x="653014" y="2439598"/>
                  <a:pt x="642406" y="2441014"/>
                  <a:pt x="663129" y="2421760"/>
                </a:cubicBezTo>
                <a:cubicBezTo>
                  <a:pt x="643271" y="2409372"/>
                  <a:pt x="657229" y="2399993"/>
                  <a:pt x="650205" y="2375201"/>
                </a:cubicBezTo>
                <a:cubicBezTo>
                  <a:pt x="634911" y="2369643"/>
                  <a:pt x="634260" y="2360648"/>
                  <a:pt x="638008" y="2350147"/>
                </a:cubicBezTo>
                <a:cubicBezTo>
                  <a:pt x="621083" y="2329939"/>
                  <a:pt x="620949" y="2305558"/>
                  <a:pt x="609851" y="2279762"/>
                </a:cubicBezTo>
                <a:lnTo>
                  <a:pt x="585585" y="2151458"/>
                </a:lnTo>
                <a:lnTo>
                  <a:pt x="581391" y="2148616"/>
                </a:lnTo>
                <a:cubicBezTo>
                  <a:pt x="578821" y="2146496"/>
                  <a:pt x="577525" y="2144881"/>
                  <a:pt x="577083" y="2143541"/>
                </a:cubicBezTo>
                <a:lnTo>
                  <a:pt x="577251" y="2143279"/>
                </a:lnTo>
                <a:lnTo>
                  <a:pt x="546845" y="2081459"/>
                </a:lnTo>
                <a:cubicBezTo>
                  <a:pt x="538270" y="2069798"/>
                  <a:pt x="486356" y="1952009"/>
                  <a:pt x="470837" y="1927526"/>
                </a:cubicBezTo>
                <a:lnTo>
                  <a:pt x="428154" y="1653876"/>
                </a:lnTo>
                <a:lnTo>
                  <a:pt x="392797" y="1507176"/>
                </a:lnTo>
                <a:cubicBezTo>
                  <a:pt x="380165" y="1501458"/>
                  <a:pt x="369910" y="1448213"/>
                  <a:pt x="372847" y="1437646"/>
                </a:cubicBezTo>
                <a:cubicBezTo>
                  <a:pt x="369015" y="1430935"/>
                  <a:pt x="338503" y="1373479"/>
                  <a:pt x="344479" y="1364974"/>
                </a:cubicBezTo>
                <a:cubicBezTo>
                  <a:pt x="332264" y="1339484"/>
                  <a:pt x="321736" y="1307918"/>
                  <a:pt x="299558" y="1284709"/>
                </a:cubicBezTo>
                <a:cubicBezTo>
                  <a:pt x="277380" y="1261500"/>
                  <a:pt x="259203" y="1267387"/>
                  <a:pt x="243216" y="1246922"/>
                </a:cubicBezTo>
                <a:cubicBezTo>
                  <a:pt x="227230" y="1226457"/>
                  <a:pt x="218454" y="1164523"/>
                  <a:pt x="203639" y="1161920"/>
                </a:cubicBezTo>
                <a:cubicBezTo>
                  <a:pt x="192352" y="1142649"/>
                  <a:pt x="198158" y="1131546"/>
                  <a:pt x="169195" y="1085737"/>
                </a:cubicBezTo>
                <a:cubicBezTo>
                  <a:pt x="139228" y="1000958"/>
                  <a:pt x="140891" y="967704"/>
                  <a:pt x="98775" y="908263"/>
                </a:cubicBezTo>
                <a:cubicBezTo>
                  <a:pt x="45025" y="829417"/>
                  <a:pt x="34038" y="815844"/>
                  <a:pt x="43820" y="711217"/>
                </a:cubicBezTo>
                <a:cubicBezTo>
                  <a:pt x="34816" y="658186"/>
                  <a:pt x="43273" y="612368"/>
                  <a:pt x="44748" y="590072"/>
                </a:cubicBezTo>
                <a:lnTo>
                  <a:pt x="36767" y="545639"/>
                </a:lnTo>
                <a:cubicBezTo>
                  <a:pt x="36093" y="527311"/>
                  <a:pt x="35418" y="508983"/>
                  <a:pt x="34744" y="490655"/>
                </a:cubicBezTo>
                <a:cubicBezTo>
                  <a:pt x="34670" y="457530"/>
                  <a:pt x="29296" y="472114"/>
                  <a:pt x="29222" y="438989"/>
                </a:cubicBezTo>
                <a:cubicBezTo>
                  <a:pt x="29152" y="438889"/>
                  <a:pt x="2578" y="396379"/>
                  <a:pt x="2507" y="396276"/>
                </a:cubicBezTo>
                <a:cubicBezTo>
                  <a:pt x="-7796" y="384713"/>
                  <a:pt x="17492" y="336163"/>
                  <a:pt x="9810" y="316602"/>
                </a:cubicBezTo>
                <a:lnTo>
                  <a:pt x="25323" y="268307"/>
                </a:lnTo>
                <a:cubicBezTo>
                  <a:pt x="20582" y="240926"/>
                  <a:pt x="55391" y="238035"/>
                  <a:pt x="50278" y="194719"/>
                </a:cubicBezTo>
                <a:cubicBezTo>
                  <a:pt x="49891" y="157325"/>
                  <a:pt x="41873" y="124589"/>
                  <a:pt x="47653" y="93227"/>
                </a:cubicBezTo>
                <a:cubicBezTo>
                  <a:pt x="41389" y="80085"/>
                  <a:pt x="38874" y="67855"/>
                  <a:pt x="48323" y="56555"/>
                </a:cubicBezTo>
                <a:cubicBezTo>
                  <a:pt x="46028" y="30289"/>
                  <a:pt x="37896" y="18621"/>
                  <a:pt x="38423" y="5312"/>
                </a:cubicBezTo>
                <a:lnTo>
                  <a:pt x="39875" y="1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BF521A9-5701-BBFE-ECF7-E29BCD38A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307" y="2906973"/>
            <a:ext cx="3639828" cy="2640247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Paarden en ezels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A9E155A-6528-6BF3-B1D3-258484055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305" y="5676900"/>
            <a:ext cx="3439235" cy="955315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Les 2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7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33DB3C-C36A-1408-8D19-5D5871332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476464" cy="1216024"/>
          </a:xfrm>
        </p:spPr>
        <p:txBody>
          <a:bodyPr>
            <a:normAutofit/>
          </a:bodyPr>
          <a:lstStyle/>
          <a:p>
            <a:r>
              <a:rPr lang="nl-NL" dirty="0"/>
              <a:t>Algemene info paard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029F1C-8590-2289-2F8C-8B5C40558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163685"/>
            <a:ext cx="3875963" cy="4107020"/>
          </a:xfrm>
        </p:spPr>
        <p:txBody>
          <a:bodyPr>
            <a:normAutofit/>
          </a:bodyPr>
          <a:lstStyle/>
          <a:p>
            <a:r>
              <a:rPr lang="nl-NL" dirty="0"/>
              <a:t>Een paard is een            </a:t>
            </a:r>
            <a:r>
              <a:rPr lang="nl-NL" dirty="0" err="1"/>
              <a:t>hoevigen</a:t>
            </a:r>
            <a:r>
              <a:rPr lang="nl-NL" dirty="0"/>
              <a:t> </a:t>
            </a:r>
          </a:p>
          <a:p>
            <a:r>
              <a:rPr lang="nl-NL" dirty="0"/>
              <a:t>Vroeger werd een paard gehouden als                 of als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Eerst reden alleen mensen van            	op paarden, dit is nu voor iedereen </a:t>
            </a:r>
          </a:p>
          <a:p>
            <a:r>
              <a:rPr lang="nl-NL" dirty="0"/>
              <a:t>Tegenwoordig worden paarden gehouden voor</a:t>
            </a:r>
          </a:p>
        </p:txBody>
      </p:sp>
      <p:pic>
        <p:nvPicPr>
          <p:cNvPr id="5" name="Picture 4" descr="Paard in zwarte achtergrond">
            <a:extLst>
              <a:ext uri="{FF2B5EF4-FFF2-40B4-BE49-F238E27FC236}">
                <a16:creationId xmlns:a16="http://schemas.microsoft.com/office/drawing/2014/main" id="{8F16543B-BBD9-EC0E-59CE-F52670CF01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57"/>
          <a:stretch/>
        </p:blipFill>
        <p:spPr>
          <a:xfrm>
            <a:off x="5251840" y="10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A611513-566F-D3D7-CCFC-F1D9556830F8}"/>
              </a:ext>
            </a:extLst>
          </p:cNvPr>
          <p:cNvSpPr txBox="1"/>
          <p:nvPr/>
        </p:nvSpPr>
        <p:spPr>
          <a:xfrm>
            <a:off x="3206997" y="2163684"/>
            <a:ext cx="114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oneven</a:t>
            </a:r>
          </a:p>
        </p:txBody>
      </p:sp>
      <p:sp>
        <p:nvSpPr>
          <p:cNvPr id="6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2917629" y="3244333"/>
            <a:ext cx="130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werkpaard</a:t>
            </a:r>
          </a:p>
        </p:txBody>
      </p:sp>
      <p:sp>
        <p:nvSpPr>
          <p:cNvPr id="7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1383530" y="353798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vervoersmiddel</a:t>
            </a:r>
          </a:p>
        </p:txBody>
      </p:sp>
      <p:sp>
        <p:nvSpPr>
          <p:cNvPr id="8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1288280" y="4396859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Adel </a:t>
            </a:r>
          </a:p>
        </p:txBody>
      </p:sp>
      <p:sp>
        <p:nvSpPr>
          <p:cNvPr id="10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3145351" y="5463659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Recreatie </a:t>
            </a:r>
          </a:p>
        </p:txBody>
      </p:sp>
    </p:spTree>
    <p:extLst>
      <p:ext uri="{BB962C8B-B14F-4D97-AF65-F5344CB8AC3E}">
        <p14:creationId xmlns:p14="http://schemas.microsoft.com/office/powerpoint/2010/main" val="106422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0022CF-D73B-45FB-8DD4-1B1C0C92E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8F7030-DAB4-BE4E-566E-4CCED9D0A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0"/>
            <a:ext cx="4173942" cy="5644775"/>
          </a:xfrm>
        </p:spPr>
        <p:txBody>
          <a:bodyPr>
            <a:normAutofit/>
          </a:bodyPr>
          <a:lstStyle/>
          <a:p>
            <a:r>
              <a:rPr lang="nl-NL" dirty="0"/>
              <a:t>Natuurlijke leefomgeving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102A1AEE-14EE-6370-8BF2-B3056F7A5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421869"/>
              </p:ext>
            </p:extLst>
          </p:nvPr>
        </p:nvGraphicFramePr>
        <p:xfrm>
          <a:off x="5629701" y="609601"/>
          <a:ext cx="5568287" cy="564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9061544" y="4454009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Pony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8509094" y="554938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Paard </a:t>
            </a:r>
          </a:p>
        </p:txBody>
      </p:sp>
      <p:sp>
        <p:nvSpPr>
          <p:cNvPr id="6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5765894" y="3244334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schofthoogte</a:t>
            </a:r>
          </a:p>
        </p:txBody>
      </p:sp>
      <p:sp>
        <p:nvSpPr>
          <p:cNvPr id="7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9515475" y="2167236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Uiterlijk </a:t>
            </a:r>
          </a:p>
        </p:txBody>
      </p:sp>
      <p:sp>
        <p:nvSpPr>
          <p:cNvPr id="8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5705762" y="2456419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Gedrag </a:t>
            </a:r>
          </a:p>
        </p:txBody>
      </p:sp>
      <p:sp>
        <p:nvSpPr>
          <p:cNvPr id="10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5723250" y="1123950"/>
            <a:ext cx="29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Paardachtige </a:t>
            </a:r>
          </a:p>
        </p:txBody>
      </p:sp>
    </p:spTree>
    <p:extLst>
      <p:ext uri="{BB962C8B-B14F-4D97-AF65-F5344CB8AC3E}">
        <p14:creationId xmlns:p14="http://schemas.microsoft.com/office/powerpoint/2010/main" val="395333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0022CF-D73B-45FB-8DD4-1B1C0C92E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486BBC-62BE-8D89-23E0-DD263E215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0"/>
            <a:ext cx="4173942" cy="5644775"/>
          </a:xfrm>
        </p:spPr>
        <p:txBody>
          <a:bodyPr>
            <a:normAutofit/>
          </a:bodyPr>
          <a:lstStyle/>
          <a:p>
            <a:r>
              <a:rPr lang="nl-NL" dirty="0"/>
              <a:t>Algemene info ezel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95BD124-B77C-B378-117E-93CFC6512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839237"/>
              </p:ext>
            </p:extLst>
          </p:nvPr>
        </p:nvGraphicFramePr>
        <p:xfrm>
          <a:off x="5629701" y="609601"/>
          <a:ext cx="5568287" cy="564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7308944" y="1025009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Oneven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8039099" y="1920359"/>
            <a:ext cx="248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Afrikaanse</a:t>
            </a:r>
          </a:p>
        </p:txBody>
      </p:sp>
      <p:sp>
        <p:nvSpPr>
          <p:cNvPr id="6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8553450" y="3231117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Oren </a:t>
            </a:r>
          </a:p>
        </p:txBody>
      </p:sp>
      <p:sp>
        <p:nvSpPr>
          <p:cNvPr id="7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9972674" y="419897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21751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64D5230-4B70-AB2B-EAD3-8DB7299C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476464" cy="1216024"/>
          </a:xfrm>
        </p:spPr>
        <p:txBody>
          <a:bodyPr>
            <a:normAutofit/>
          </a:bodyPr>
          <a:lstStyle/>
          <a:p>
            <a:r>
              <a:rPr lang="nl-NL" dirty="0"/>
              <a:t>Natuurlijke leefomgeving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1D979E-3E57-D71A-4784-0AF46545B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163685"/>
            <a:ext cx="3875963" cy="4107020"/>
          </a:xfrm>
        </p:spPr>
        <p:txBody>
          <a:bodyPr>
            <a:normAutofit/>
          </a:bodyPr>
          <a:lstStyle/>
          <a:p>
            <a:r>
              <a:rPr lang="nl-NL" dirty="0"/>
              <a:t>Stamt dus af uit Afrika</a:t>
            </a:r>
          </a:p>
          <a:p>
            <a:r>
              <a:rPr lang="nl-NL" dirty="0"/>
              <a:t>Familie </a:t>
            </a:r>
          </a:p>
          <a:p>
            <a:r>
              <a:rPr lang="nl-NL" dirty="0"/>
              <a:t>Ezels zijn </a:t>
            </a:r>
          </a:p>
          <a:p>
            <a:r>
              <a:rPr lang="nl-NL" dirty="0"/>
              <a:t>Ezels communiceren door middel van oren,         ,             en lichaamshouding</a:t>
            </a:r>
          </a:p>
          <a:p>
            <a:r>
              <a:rPr lang="nl-NL" dirty="0"/>
              <a:t>Paarden zijn gericht op vluchten, ezels zijn gericht op </a:t>
            </a:r>
          </a:p>
        </p:txBody>
      </p:sp>
      <p:pic>
        <p:nvPicPr>
          <p:cNvPr id="5" name="Afbeelding 4" descr="Afbeelding met gras, buiten, zoogdier, veld&#10;&#10;Automatisch gegenereerde beschrijving">
            <a:extLst>
              <a:ext uri="{FF2B5EF4-FFF2-40B4-BE49-F238E27FC236}">
                <a16:creationId xmlns:a16="http://schemas.microsoft.com/office/drawing/2014/main" id="{CACF5C4E-0040-8EC8-EA26-F9D46DCF2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7416" r="5141"/>
          <a:stretch/>
        </p:blipFill>
        <p:spPr>
          <a:xfrm>
            <a:off x="5251839" y="-10877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771662EE-79E9-CE32-9AB0-6399DC007B99}"/>
              </a:ext>
            </a:extLst>
          </p:cNvPr>
          <p:cNvSpPr txBox="1"/>
          <p:nvPr/>
        </p:nvSpPr>
        <p:spPr>
          <a:xfrm>
            <a:off x="9567564" y="6657945"/>
            <a:ext cx="262443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700">
                <a:solidFill>
                  <a:srgbClr val="FFFFFF"/>
                </a:solidFill>
                <a:hlinkClick r:id="rId3" tooltip="https://www.flickr.com/photos/stuutje/74405482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Deze foto</a:t>
            </a:r>
            <a:r>
              <a:rPr lang="nl-NL" sz="700">
                <a:solidFill>
                  <a:srgbClr val="FFFFFF"/>
                </a:solidFill>
              </a:rPr>
              <a:t> van Onbekende auteur is gelicentieerd onder </a:t>
            </a:r>
            <a:r>
              <a:rPr lang="nl-NL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nl-NL" sz="700">
              <a:solidFill>
                <a:srgbClr val="FFFFFF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2252960" y="2587109"/>
            <a:ext cx="1918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err="1"/>
              <a:t>paardachtige</a:t>
            </a:r>
            <a:endParaRPr lang="nl-NL" dirty="0"/>
          </a:p>
        </p:txBody>
      </p:sp>
      <p:sp>
        <p:nvSpPr>
          <p:cNvPr id="7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2436410" y="3059667"/>
            <a:ext cx="1830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Kuddedieren </a:t>
            </a:r>
          </a:p>
        </p:txBody>
      </p:sp>
      <p:sp>
        <p:nvSpPr>
          <p:cNvPr id="8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3162300" y="378781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gedrag</a:t>
            </a:r>
          </a:p>
        </p:txBody>
      </p:sp>
      <p:sp>
        <p:nvSpPr>
          <p:cNvPr id="9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3904500" y="381928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Geluiden </a:t>
            </a:r>
          </a:p>
        </p:txBody>
      </p:sp>
      <p:sp>
        <p:nvSpPr>
          <p:cNvPr id="10" name="Tekstvak 3">
            <a:extLst>
              <a:ext uri="{FF2B5EF4-FFF2-40B4-BE49-F238E27FC236}">
                <a16:creationId xmlns:a16="http://schemas.microsoft.com/office/drawing/2014/main" id="{1AD93CFC-1E88-00E6-DC56-7F0CA50827B0}"/>
              </a:ext>
            </a:extLst>
          </p:cNvPr>
          <p:cNvSpPr txBox="1"/>
          <p:nvPr/>
        </p:nvSpPr>
        <p:spPr>
          <a:xfrm>
            <a:off x="1331510" y="516838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vechten</a:t>
            </a:r>
          </a:p>
        </p:txBody>
      </p:sp>
    </p:spTree>
    <p:extLst>
      <p:ext uri="{BB962C8B-B14F-4D97-AF65-F5344CB8AC3E}">
        <p14:creationId xmlns:p14="http://schemas.microsoft.com/office/powerpoint/2010/main" val="46207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0F584D22-CD28-4363-A679-ACA953A2A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0">
            <a:extLst>
              <a:ext uri="{FF2B5EF4-FFF2-40B4-BE49-F238E27FC236}">
                <a16:creationId xmlns:a16="http://schemas.microsoft.com/office/drawing/2014/main" id="{5B0E491B-5098-4794-9326-BC6DB4755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47" y="2992"/>
            <a:ext cx="12193149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2DE91F-8739-369F-3FC4-3E2FA151F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</p:spPr>
        <p:txBody>
          <a:bodyPr>
            <a:normAutofit/>
          </a:bodyPr>
          <a:lstStyle/>
          <a:p>
            <a:r>
              <a:rPr lang="nl-NL" dirty="0"/>
              <a:t>Deze les	</a:t>
            </a:r>
          </a:p>
        </p:txBody>
      </p:sp>
      <p:graphicFrame>
        <p:nvGraphicFramePr>
          <p:cNvPr id="15" name="Tijdelijke aanduiding voor inhoud 2">
            <a:extLst>
              <a:ext uri="{FF2B5EF4-FFF2-40B4-BE49-F238E27FC236}">
                <a16:creationId xmlns:a16="http://schemas.microsoft.com/office/drawing/2014/main" id="{B6DC999D-5A09-F773-A387-BD437FC935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274142"/>
              </p:ext>
            </p:extLst>
          </p:nvPr>
        </p:nvGraphicFramePr>
        <p:xfrm>
          <a:off x="1050925" y="2586251"/>
          <a:ext cx="10064998" cy="366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925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2472DE8-E58B-4D56-BA61-C69C601DC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183ACFC-B25E-402F-BBD8-E42034CDD4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76818"/>
          </a:xfrm>
          <a:custGeom>
            <a:avLst/>
            <a:gdLst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255823 w 12192000"/>
              <a:gd name="connsiteY110" fmla="*/ 1704850 h 2237474"/>
              <a:gd name="connsiteX111" fmla="*/ 6098321 w 12192000"/>
              <a:gd name="connsiteY111" fmla="*/ 1721646 h 2237474"/>
              <a:gd name="connsiteX112" fmla="*/ 5880652 w 12192000"/>
              <a:gd name="connsiteY112" fmla="*/ 1779643 h 2237474"/>
              <a:gd name="connsiteX113" fmla="*/ 5785959 w 12192000"/>
              <a:gd name="connsiteY113" fmla="*/ 1775307 h 2237474"/>
              <a:gd name="connsiteX114" fmla="*/ 5643534 w 12192000"/>
              <a:gd name="connsiteY114" fmla="*/ 1802919 h 2237474"/>
              <a:gd name="connsiteX115" fmla="*/ 5518799 w 12192000"/>
              <a:gd name="connsiteY115" fmla="*/ 1818312 h 2237474"/>
              <a:gd name="connsiteX116" fmla="*/ 5505014 w 12192000"/>
              <a:gd name="connsiteY116" fmla="*/ 1819259 h 2237474"/>
              <a:gd name="connsiteX117" fmla="*/ 5499949 w 12192000"/>
              <a:gd name="connsiteY117" fmla="*/ 1814490 h 2237474"/>
              <a:gd name="connsiteX118" fmla="*/ 5453307 w 12192000"/>
              <a:gd name="connsiteY118" fmla="*/ 1815450 h 2237474"/>
              <a:gd name="connsiteX119" fmla="*/ 5364192 w 12192000"/>
              <a:gd name="connsiteY119" fmla="*/ 1826074 h 2237474"/>
              <a:gd name="connsiteX120" fmla="*/ 5350380 w 12192000"/>
              <a:gd name="connsiteY120" fmla="*/ 1830891 h 2237474"/>
              <a:gd name="connsiteX121" fmla="*/ 5259633 w 12192000"/>
              <a:gd name="connsiteY121" fmla="*/ 1837160 h 2237474"/>
              <a:gd name="connsiteX122" fmla="*/ 5197513 w 12192000"/>
              <a:gd name="connsiteY122" fmla="*/ 1844718 h 2237474"/>
              <a:gd name="connsiteX123" fmla="*/ 5184170 w 12192000"/>
              <a:gd name="connsiteY123" fmla="*/ 1849402 h 2237474"/>
              <a:gd name="connsiteX124" fmla="*/ 5168852 w 12192000"/>
              <a:gd name="connsiteY124" fmla="*/ 1844846 h 2237474"/>
              <a:gd name="connsiteX125" fmla="*/ 5164370 w 12192000"/>
              <a:gd name="connsiteY125" fmla="*/ 1840597 h 2237474"/>
              <a:gd name="connsiteX126" fmla="*/ 5114927 w 12192000"/>
              <a:gd name="connsiteY126" fmla="*/ 1847827 h 2237474"/>
              <a:gd name="connsiteX127" fmla="*/ 5108970 w 12192000"/>
              <a:gd name="connsiteY127" fmla="*/ 1847935 h 2237474"/>
              <a:gd name="connsiteX128" fmla="*/ 5067961 w 12192000"/>
              <a:gd name="connsiteY128" fmla="*/ 1845917 h 2237474"/>
              <a:gd name="connsiteX129" fmla="*/ 5007075 w 12192000"/>
              <a:gd name="connsiteY129" fmla="*/ 1838626 h 2237474"/>
              <a:gd name="connsiteX130" fmla="*/ 4944087 w 12192000"/>
              <a:gd name="connsiteY130" fmla="*/ 1823332 h 2237474"/>
              <a:gd name="connsiteX131" fmla="*/ 4907662 w 12192000"/>
              <a:gd name="connsiteY131" fmla="*/ 1816900 h 2237474"/>
              <a:gd name="connsiteX132" fmla="*/ 4882386 w 12192000"/>
              <a:gd name="connsiteY132" fmla="*/ 1809844 h 2237474"/>
              <a:gd name="connsiteX133" fmla="*/ 4811440 w 12192000"/>
              <a:gd name="connsiteY133" fmla="*/ 1804655 h 2237474"/>
              <a:gd name="connsiteX134" fmla="*/ 4691075 w 12192000"/>
              <a:gd name="connsiteY134" fmla="*/ 1801389 h 2237474"/>
              <a:gd name="connsiteX135" fmla="*/ 4647449 w 12192000"/>
              <a:gd name="connsiteY135" fmla="*/ 1793181 h 2237474"/>
              <a:gd name="connsiteX136" fmla="*/ 4645504 w 12192000"/>
              <a:gd name="connsiteY136" fmla="*/ 1787606 h 2237474"/>
              <a:gd name="connsiteX137" fmla="*/ 4632229 w 12192000"/>
              <a:gd name="connsiteY137" fmla="*/ 1785815 h 2237474"/>
              <a:gd name="connsiteX138" fmla="*/ 4629273 w 12192000"/>
              <a:gd name="connsiteY138" fmla="*/ 1784355 h 2237474"/>
              <a:gd name="connsiteX139" fmla="*/ 4611738 w 12192000"/>
              <a:gd name="connsiteY139" fmla="*/ 1776964 h 2237474"/>
              <a:gd name="connsiteX140" fmla="*/ 4560070 w 12192000"/>
              <a:gd name="connsiteY140" fmla="*/ 1785640 h 2237474"/>
              <a:gd name="connsiteX141" fmla="*/ 4536503 w 12192000"/>
              <a:gd name="connsiteY141" fmla="*/ 1785334 h 2237474"/>
              <a:gd name="connsiteX142" fmla="*/ 4513724 w 12192000"/>
              <a:gd name="connsiteY142" fmla="*/ 1791996 h 2237474"/>
              <a:gd name="connsiteX143" fmla="*/ 4501513 w 12192000"/>
              <a:gd name="connsiteY143" fmla="*/ 1799835 h 2237474"/>
              <a:gd name="connsiteX144" fmla="*/ 4459076 w 12192000"/>
              <a:gd name="connsiteY144" fmla="*/ 1813003 h 2237474"/>
              <a:gd name="connsiteX145" fmla="*/ 4459810 w 12192000"/>
              <a:gd name="connsiteY145" fmla="*/ 1797886 h 2237474"/>
              <a:gd name="connsiteX146" fmla="*/ 4379064 w 12192000"/>
              <a:gd name="connsiteY146" fmla="*/ 1817177 h 2237474"/>
              <a:gd name="connsiteX147" fmla="*/ 4319209 w 12192000"/>
              <a:gd name="connsiteY147" fmla="*/ 1834833 h 2237474"/>
              <a:gd name="connsiteX148" fmla="*/ 4306907 w 12192000"/>
              <a:gd name="connsiteY148" fmla="*/ 1841641 h 2237474"/>
              <a:gd name="connsiteX149" fmla="*/ 4290981 w 12192000"/>
              <a:gd name="connsiteY149" fmla="*/ 1839677 h 2237474"/>
              <a:gd name="connsiteX150" fmla="*/ 4285792 w 12192000"/>
              <a:gd name="connsiteY150" fmla="*/ 1836231 h 2237474"/>
              <a:gd name="connsiteX151" fmla="*/ 4238372 w 12192000"/>
              <a:gd name="connsiteY151" fmla="*/ 1851480 h 2237474"/>
              <a:gd name="connsiteX152" fmla="*/ 4232517 w 12192000"/>
              <a:gd name="connsiteY152" fmla="*/ 1852567 h 2237474"/>
              <a:gd name="connsiteX153" fmla="*/ 4191732 w 12192000"/>
              <a:gd name="connsiteY153" fmla="*/ 1857328 h 2237474"/>
              <a:gd name="connsiteX154" fmla="*/ 4065532 w 12192000"/>
              <a:gd name="connsiteY154" fmla="*/ 1855477 h 2237474"/>
              <a:gd name="connsiteX155" fmla="*/ 4028460 w 12192000"/>
              <a:gd name="connsiteY155" fmla="*/ 1855137 h 2237474"/>
              <a:gd name="connsiteX156" fmla="*/ 4002267 w 12192000"/>
              <a:gd name="connsiteY156" fmla="*/ 1852352 h 2237474"/>
              <a:gd name="connsiteX157" fmla="*/ 3931396 w 12192000"/>
              <a:gd name="connsiteY157" fmla="*/ 1858915 h 2237474"/>
              <a:gd name="connsiteX158" fmla="*/ 3812162 w 12192000"/>
              <a:gd name="connsiteY158" fmla="*/ 1875501 h 2237474"/>
              <a:gd name="connsiteX159" fmla="*/ 3767672 w 12192000"/>
              <a:gd name="connsiteY159" fmla="*/ 1874600 h 2237474"/>
              <a:gd name="connsiteX160" fmla="*/ 3764741 w 12192000"/>
              <a:gd name="connsiteY160" fmla="*/ 1869433 h 2237474"/>
              <a:gd name="connsiteX161" fmla="*/ 3751332 w 12192000"/>
              <a:gd name="connsiteY161" fmla="*/ 1869854 h 2237474"/>
              <a:gd name="connsiteX162" fmla="*/ 3748155 w 12192000"/>
              <a:gd name="connsiteY162" fmla="*/ 1868903 h 2237474"/>
              <a:gd name="connsiteX163" fmla="*/ 3729530 w 12192000"/>
              <a:gd name="connsiteY163" fmla="*/ 1864513 h 2237474"/>
              <a:gd name="connsiteX164" fmla="*/ 3680177 w 12192000"/>
              <a:gd name="connsiteY164" fmla="*/ 1881552 h 2237474"/>
              <a:gd name="connsiteX165" fmla="*/ 3567259 w 12192000"/>
              <a:gd name="connsiteY165" fmla="*/ 1893482 h 2237474"/>
              <a:gd name="connsiteX166" fmla="*/ 3405770 w 12192000"/>
              <a:gd name="connsiteY166" fmla="*/ 1904591 h 2237474"/>
              <a:gd name="connsiteX167" fmla="*/ 3280097 w 12192000"/>
              <a:gd name="connsiteY167" fmla="*/ 1919610 h 2237474"/>
              <a:gd name="connsiteX168" fmla="*/ 3123424 w 12192000"/>
              <a:gd name="connsiteY168" fmla="*/ 1952930 h 2237474"/>
              <a:gd name="connsiteX169" fmla="*/ 3009910 w 12192000"/>
              <a:gd name="connsiteY169" fmla="*/ 1957866 h 2237474"/>
              <a:gd name="connsiteX170" fmla="*/ 2995934 w 12192000"/>
              <a:gd name="connsiteY170" fmla="*/ 1967085 h 2237474"/>
              <a:gd name="connsiteX171" fmla="*/ 2980071 w 12192000"/>
              <a:gd name="connsiteY171" fmla="*/ 1972988 h 2237474"/>
              <a:gd name="connsiteX172" fmla="*/ 2978094 w 12192000"/>
              <a:gd name="connsiteY172" fmla="*/ 1972369 h 2237474"/>
              <a:gd name="connsiteX173" fmla="*/ 2942858 w 12192000"/>
              <a:gd name="connsiteY173" fmla="*/ 1981367 h 2237474"/>
              <a:gd name="connsiteX174" fmla="*/ 2875436 w 12192000"/>
              <a:gd name="connsiteY174" fmla="*/ 1996977 h 2237474"/>
              <a:gd name="connsiteX175" fmla="*/ 2874892 w 12192000"/>
              <a:gd name="connsiteY175" fmla="*/ 1996085 h 2237474"/>
              <a:gd name="connsiteX176" fmla="*/ 2864145 w 12192000"/>
              <a:gd name="connsiteY176" fmla="*/ 1994061 h 2237474"/>
              <a:gd name="connsiteX177" fmla="*/ 2843662 w 12192000"/>
              <a:gd name="connsiteY177" fmla="*/ 1992498 h 2237474"/>
              <a:gd name="connsiteX178" fmla="*/ 2796128 w 12192000"/>
              <a:gd name="connsiteY178" fmla="*/ 1976403 h 2237474"/>
              <a:gd name="connsiteX179" fmla="*/ 2756784 w 12192000"/>
              <a:gd name="connsiteY179" fmla="*/ 1985116 h 2237474"/>
              <a:gd name="connsiteX180" fmla="*/ 2748833 w 12192000"/>
              <a:gd name="connsiteY180" fmla="*/ 1986323 h 2237474"/>
              <a:gd name="connsiteX181" fmla="*/ 2748661 w 12192000"/>
              <a:gd name="connsiteY181" fmla="*/ 1986122 h 2237474"/>
              <a:gd name="connsiteX182" fmla="*/ 2740251 w 12192000"/>
              <a:gd name="connsiteY182" fmla="*/ 1986946 h 2237474"/>
              <a:gd name="connsiteX183" fmla="*/ 2718916 w 12192000"/>
              <a:gd name="connsiteY183" fmla="*/ 1990867 h 2237474"/>
              <a:gd name="connsiteX184" fmla="*/ 2713522 w 12192000"/>
              <a:gd name="connsiteY184" fmla="*/ 1990173 h 2237474"/>
              <a:gd name="connsiteX185" fmla="*/ 2680597 w 12192000"/>
              <a:gd name="connsiteY185" fmla="*/ 1984996 h 2237474"/>
              <a:gd name="connsiteX186" fmla="*/ 2578178 w 12192000"/>
              <a:gd name="connsiteY186" fmla="*/ 1990531 h 2237474"/>
              <a:gd name="connsiteX187" fmla="*/ 2476147 w 12192000"/>
              <a:gd name="connsiteY187" fmla="*/ 1998305 h 2237474"/>
              <a:gd name="connsiteX188" fmla="*/ 2373568 w 12192000"/>
              <a:gd name="connsiteY188" fmla="*/ 2003219 h 2237474"/>
              <a:gd name="connsiteX189" fmla="*/ 2321399 w 12192000"/>
              <a:gd name="connsiteY189" fmla="*/ 1989467 h 2237474"/>
              <a:gd name="connsiteX190" fmla="*/ 2315525 w 12192000"/>
              <a:gd name="connsiteY190" fmla="*/ 1989708 h 2237474"/>
              <a:gd name="connsiteX191" fmla="*/ 2300792 w 12192000"/>
              <a:gd name="connsiteY191" fmla="*/ 1994290 h 2237474"/>
              <a:gd name="connsiteX192" fmla="*/ 2295469 w 12192000"/>
              <a:gd name="connsiteY192" fmla="*/ 1996659 h 2237474"/>
              <a:gd name="connsiteX193" fmla="*/ 2287219 w 12192000"/>
              <a:gd name="connsiteY193" fmla="*/ 1998750 h 2237474"/>
              <a:gd name="connsiteX194" fmla="*/ 2286948 w 12192000"/>
              <a:gd name="connsiteY194" fmla="*/ 1998596 h 2237474"/>
              <a:gd name="connsiteX195" fmla="*/ 2243069 w 12192000"/>
              <a:gd name="connsiteY195" fmla="*/ 2015111 h 2237474"/>
              <a:gd name="connsiteX196" fmla="*/ 2186609 w 12192000"/>
              <a:gd name="connsiteY196" fmla="*/ 2008263 h 2237474"/>
              <a:gd name="connsiteX197" fmla="*/ 2164831 w 12192000"/>
              <a:gd name="connsiteY197" fmla="*/ 2010143 h 2237474"/>
              <a:gd name="connsiteX198" fmla="*/ 2152836 w 12192000"/>
              <a:gd name="connsiteY198" fmla="*/ 2010048 h 2237474"/>
              <a:gd name="connsiteX199" fmla="*/ 2117102 w 12192000"/>
              <a:gd name="connsiteY199" fmla="*/ 2023004 h 2237474"/>
              <a:gd name="connsiteX200" fmla="*/ 2111935 w 12192000"/>
              <a:gd name="connsiteY200" fmla="*/ 2023163 h 2237474"/>
              <a:gd name="connsiteX201" fmla="*/ 2089991 w 12192000"/>
              <a:gd name="connsiteY201" fmla="*/ 2034193 h 2237474"/>
              <a:gd name="connsiteX202" fmla="*/ 2058061 w 12192000"/>
              <a:gd name="connsiteY202" fmla="*/ 2047942 h 2237474"/>
              <a:gd name="connsiteX203" fmla="*/ 2055737 w 12192000"/>
              <a:gd name="connsiteY203" fmla="*/ 2047704 h 2237474"/>
              <a:gd name="connsiteX204" fmla="*/ 2042244 w 12192000"/>
              <a:gd name="connsiteY204" fmla="*/ 2055560 h 2237474"/>
              <a:gd name="connsiteX205" fmla="*/ 1976224 w 12192000"/>
              <a:gd name="connsiteY205" fmla="*/ 2074257 h 2237474"/>
              <a:gd name="connsiteX206" fmla="*/ 1877728 w 12192000"/>
              <a:gd name="connsiteY206" fmla="*/ 2101004 h 2237474"/>
              <a:gd name="connsiteX207" fmla="*/ 1759056 w 12192000"/>
              <a:gd name="connsiteY207" fmla="*/ 2125608 h 2237474"/>
              <a:gd name="connsiteX208" fmla="*/ 1637948 w 12192000"/>
              <a:gd name="connsiteY208" fmla="*/ 2172597 h 2237474"/>
              <a:gd name="connsiteX209" fmla="*/ 1434549 w 12192000"/>
              <a:gd name="connsiteY209" fmla="*/ 2234522 h 2237474"/>
              <a:gd name="connsiteX210" fmla="*/ 1398481 w 12192000"/>
              <a:gd name="connsiteY210" fmla="*/ 2237074 h 2237474"/>
              <a:gd name="connsiteX211" fmla="*/ 1398407 w 12192000"/>
              <a:gd name="connsiteY211" fmla="*/ 2237095 h 2237474"/>
              <a:gd name="connsiteX212" fmla="*/ 1370962 w 12192000"/>
              <a:gd name="connsiteY212" fmla="*/ 2237474 h 2237474"/>
              <a:gd name="connsiteX213" fmla="*/ 1356367 w 12192000"/>
              <a:gd name="connsiteY213" fmla="*/ 2235089 h 2237474"/>
              <a:gd name="connsiteX214" fmla="*/ 1324828 w 12192000"/>
              <a:gd name="connsiteY214" fmla="*/ 2231968 h 2237474"/>
              <a:gd name="connsiteX215" fmla="*/ 1297744 w 12192000"/>
              <a:gd name="connsiteY215" fmla="*/ 2235849 h 2237474"/>
              <a:gd name="connsiteX216" fmla="*/ 1286236 w 12192000"/>
              <a:gd name="connsiteY216" fmla="*/ 2233135 h 2237474"/>
              <a:gd name="connsiteX217" fmla="*/ 1283504 w 12192000"/>
              <a:gd name="connsiteY217" fmla="*/ 2233797 h 2237474"/>
              <a:gd name="connsiteX218" fmla="*/ 1279765 w 12192000"/>
              <a:gd name="connsiteY218" fmla="*/ 2229639 h 2237474"/>
              <a:gd name="connsiteX219" fmla="*/ 1195347 w 12192000"/>
              <a:gd name="connsiteY219" fmla="*/ 2212354 h 2237474"/>
              <a:gd name="connsiteX220" fmla="*/ 970251 w 12192000"/>
              <a:gd name="connsiteY220" fmla="*/ 2221029 h 2237474"/>
              <a:gd name="connsiteX221" fmla="*/ 812914 w 12192000"/>
              <a:gd name="connsiteY221" fmla="*/ 2202752 h 2237474"/>
              <a:gd name="connsiteX222" fmla="*/ 800195 w 12192000"/>
              <a:gd name="connsiteY222" fmla="*/ 2209407 h 2237474"/>
              <a:gd name="connsiteX223" fmla="*/ 784978 w 12192000"/>
              <a:gd name="connsiteY223" fmla="*/ 2212360 h 2237474"/>
              <a:gd name="connsiteX224" fmla="*/ 681987 w 12192000"/>
              <a:gd name="connsiteY224" fmla="*/ 2216757 h 2237474"/>
              <a:gd name="connsiteX225" fmla="*/ 669923 w 12192000"/>
              <a:gd name="connsiteY225" fmla="*/ 2211682 h 2237474"/>
              <a:gd name="connsiteX226" fmla="*/ 648680 w 12192000"/>
              <a:gd name="connsiteY226" fmla="*/ 2206229 h 2237474"/>
              <a:gd name="connsiteX227" fmla="*/ 597225 w 12192000"/>
              <a:gd name="connsiteY227" fmla="*/ 2180999 h 2237474"/>
              <a:gd name="connsiteX228" fmla="*/ 558449 w 12192000"/>
              <a:gd name="connsiteY228" fmla="*/ 2182346 h 2237474"/>
              <a:gd name="connsiteX229" fmla="*/ 550517 w 12192000"/>
              <a:gd name="connsiteY229" fmla="*/ 2182060 h 2237474"/>
              <a:gd name="connsiteX230" fmla="*/ 550309 w 12192000"/>
              <a:gd name="connsiteY230" fmla="*/ 2181825 h 2237474"/>
              <a:gd name="connsiteX231" fmla="*/ 541836 w 12192000"/>
              <a:gd name="connsiteY231" fmla="*/ 2181063 h 2237474"/>
              <a:gd name="connsiteX232" fmla="*/ 536057 w 12192000"/>
              <a:gd name="connsiteY232" fmla="*/ 2181537 h 2237474"/>
              <a:gd name="connsiteX233" fmla="*/ 520671 w 12192000"/>
              <a:gd name="connsiteY233" fmla="*/ 2180980 h 2237474"/>
              <a:gd name="connsiteX234" fmla="*/ 515024 w 12192000"/>
              <a:gd name="connsiteY234" fmla="*/ 2179258 h 2237474"/>
              <a:gd name="connsiteX235" fmla="*/ 512278 w 12192000"/>
              <a:gd name="connsiteY235" fmla="*/ 2176369 h 2237474"/>
              <a:gd name="connsiteX236" fmla="*/ 480419 w 12192000"/>
              <a:gd name="connsiteY236" fmla="*/ 2167807 h 2237474"/>
              <a:gd name="connsiteX237" fmla="*/ 413835 w 12192000"/>
              <a:gd name="connsiteY237" fmla="*/ 2156783 h 2237474"/>
              <a:gd name="connsiteX238" fmla="*/ 376513 w 12192000"/>
              <a:gd name="connsiteY238" fmla="*/ 2154014 h 2237474"/>
              <a:gd name="connsiteX239" fmla="*/ 273386 w 12192000"/>
              <a:gd name="connsiteY239" fmla="*/ 2142551 h 2237474"/>
              <a:gd name="connsiteX240" fmla="*/ 169207 w 12192000"/>
              <a:gd name="connsiteY240" fmla="*/ 2128100 h 2237474"/>
              <a:gd name="connsiteX241" fmla="*/ 93149 w 12192000"/>
              <a:gd name="connsiteY241" fmla="*/ 2105324 h 2237474"/>
              <a:gd name="connsiteX242" fmla="*/ 88109 w 12192000"/>
              <a:gd name="connsiteY242" fmla="*/ 2106704 h 2237474"/>
              <a:gd name="connsiteX243" fmla="*/ 80022 w 12192000"/>
              <a:gd name="connsiteY243" fmla="*/ 2107254 h 2237474"/>
              <a:gd name="connsiteX244" fmla="*/ 79717 w 12192000"/>
              <a:gd name="connsiteY244" fmla="*/ 2107046 h 2237474"/>
              <a:gd name="connsiteX245" fmla="*/ 72352 w 12192000"/>
              <a:gd name="connsiteY245" fmla="*/ 2107991 h 2237474"/>
              <a:gd name="connsiteX246" fmla="*/ 37645 w 12192000"/>
              <a:gd name="connsiteY246" fmla="*/ 2115401 h 2237474"/>
              <a:gd name="connsiteX247" fmla="*/ 4572 w 12192000"/>
              <a:gd name="connsiteY247" fmla="*/ 2111091 h 2237474"/>
              <a:gd name="connsiteX248" fmla="*/ 0 w 12192000"/>
              <a:gd name="connsiteY248" fmla="*/ 2110468 h 223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</a:cxnLst>
            <a:rect l="l" t="t" r="r" b="b"/>
            <a:pathLst>
              <a:path w="12192000" h="2237474">
                <a:moveTo>
                  <a:pt x="0" y="0"/>
                </a:moveTo>
                <a:lnTo>
                  <a:pt x="12192000" y="0"/>
                </a:lnTo>
                <a:lnTo>
                  <a:pt x="12192000" y="751299"/>
                </a:lnTo>
                <a:lnTo>
                  <a:pt x="12176759" y="759190"/>
                </a:lnTo>
                <a:cubicBezTo>
                  <a:pt x="12165968" y="763819"/>
                  <a:pt x="12157853" y="765770"/>
                  <a:pt x="12154948" y="762731"/>
                </a:cubicBezTo>
                <a:cubicBezTo>
                  <a:pt x="12116503" y="759396"/>
                  <a:pt x="12073342" y="763579"/>
                  <a:pt x="12047364" y="749662"/>
                </a:cubicBezTo>
                <a:cubicBezTo>
                  <a:pt x="12041261" y="730599"/>
                  <a:pt x="11914319" y="741909"/>
                  <a:pt x="11890686" y="732766"/>
                </a:cubicBezTo>
                <a:cubicBezTo>
                  <a:pt x="11832408" y="747890"/>
                  <a:pt x="11815359" y="777569"/>
                  <a:pt x="11782413" y="769868"/>
                </a:cubicBezTo>
                <a:cubicBezTo>
                  <a:pt x="11760031" y="763594"/>
                  <a:pt x="11675205" y="777151"/>
                  <a:pt x="11649954" y="749628"/>
                </a:cubicBezTo>
                <a:cubicBezTo>
                  <a:pt x="11608286" y="767874"/>
                  <a:pt x="11593031" y="740811"/>
                  <a:pt x="11560424" y="748017"/>
                </a:cubicBezTo>
                <a:cubicBezTo>
                  <a:pt x="11488916" y="747650"/>
                  <a:pt x="11449669" y="773362"/>
                  <a:pt x="11358455" y="747593"/>
                </a:cubicBezTo>
                <a:cubicBezTo>
                  <a:pt x="11316233" y="754756"/>
                  <a:pt x="11256313" y="713012"/>
                  <a:pt x="11165209" y="748852"/>
                </a:cubicBezTo>
                <a:cubicBezTo>
                  <a:pt x="11113345" y="753539"/>
                  <a:pt x="11140250" y="736122"/>
                  <a:pt x="11058755" y="749617"/>
                </a:cubicBezTo>
                <a:cubicBezTo>
                  <a:pt x="11036836" y="722990"/>
                  <a:pt x="10909903" y="759211"/>
                  <a:pt x="10884013" y="760728"/>
                </a:cubicBezTo>
                <a:cubicBezTo>
                  <a:pt x="10864519" y="743356"/>
                  <a:pt x="10853492" y="756172"/>
                  <a:pt x="10834688" y="757726"/>
                </a:cubicBezTo>
                <a:cubicBezTo>
                  <a:pt x="10826871" y="747343"/>
                  <a:pt x="10811086" y="746602"/>
                  <a:pt x="10805004" y="757573"/>
                </a:cubicBezTo>
                <a:cubicBezTo>
                  <a:pt x="10810951" y="784448"/>
                  <a:pt x="10744688" y="759043"/>
                  <a:pt x="10739478" y="776841"/>
                </a:cubicBezTo>
                <a:cubicBezTo>
                  <a:pt x="10678284" y="779408"/>
                  <a:pt x="10540854" y="756546"/>
                  <a:pt x="10458762" y="755400"/>
                </a:cubicBezTo>
                <a:cubicBezTo>
                  <a:pt x="10426976" y="747433"/>
                  <a:pt x="10362961" y="776166"/>
                  <a:pt x="10246919" y="769960"/>
                </a:cubicBezTo>
                <a:cubicBezTo>
                  <a:pt x="10231631" y="763610"/>
                  <a:pt x="10172943" y="749095"/>
                  <a:pt x="10167995" y="760843"/>
                </a:cubicBezTo>
                <a:cubicBezTo>
                  <a:pt x="10131971" y="759999"/>
                  <a:pt x="10021683" y="796978"/>
                  <a:pt x="9997044" y="780129"/>
                </a:cubicBezTo>
                <a:cubicBezTo>
                  <a:pt x="10001018" y="806225"/>
                  <a:pt x="9951331" y="779975"/>
                  <a:pt x="9943887" y="804141"/>
                </a:cubicBezTo>
                <a:lnTo>
                  <a:pt x="9918248" y="816628"/>
                </a:lnTo>
                <a:lnTo>
                  <a:pt x="9836148" y="858312"/>
                </a:lnTo>
                <a:lnTo>
                  <a:pt x="9823800" y="866604"/>
                </a:lnTo>
                <a:lnTo>
                  <a:pt x="9794684" y="864509"/>
                </a:lnTo>
                <a:lnTo>
                  <a:pt x="9778288" y="854362"/>
                </a:lnTo>
                <a:lnTo>
                  <a:pt x="9773886" y="857543"/>
                </a:lnTo>
                <a:cubicBezTo>
                  <a:pt x="9769008" y="863842"/>
                  <a:pt x="9766501" y="867741"/>
                  <a:pt x="9761459" y="862394"/>
                </a:cubicBezTo>
                <a:lnTo>
                  <a:pt x="9705768" y="894610"/>
                </a:lnTo>
                <a:cubicBezTo>
                  <a:pt x="9699860" y="897215"/>
                  <a:pt x="9692576" y="897590"/>
                  <a:pt x="9683005" y="894128"/>
                </a:cubicBezTo>
                <a:cubicBezTo>
                  <a:pt x="9664449" y="898200"/>
                  <a:pt x="9612100" y="914263"/>
                  <a:pt x="9594438" y="919051"/>
                </a:cubicBezTo>
                <a:lnTo>
                  <a:pt x="9577033" y="922857"/>
                </a:lnTo>
                <a:cubicBezTo>
                  <a:pt x="9568659" y="926175"/>
                  <a:pt x="9551353" y="936082"/>
                  <a:pt x="9544189" y="938966"/>
                </a:cubicBezTo>
                <a:cubicBezTo>
                  <a:pt x="9538380" y="940584"/>
                  <a:pt x="9541329" y="937538"/>
                  <a:pt x="9534048" y="940158"/>
                </a:cubicBezTo>
                <a:cubicBezTo>
                  <a:pt x="9533709" y="946069"/>
                  <a:pt x="9530854" y="951684"/>
                  <a:pt x="9500499" y="954680"/>
                </a:cubicBezTo>
                <a:cubicBezTo>
                  <a:pt x="9481230" y="968165"/>
                  <a:pt x="9456325" y="979029"/>
                  <a:pt x="9428195" y="986225"/>
                </a:cubicBezTo>
                <a:cubicBezTo>
                  <a:pt x="9422499" y="981315"/>
                  <a:pt x="9414660" y="991352"/>
                  <a:pt x="9410017" y="993931"/>
                </a:cubicBezTo>
                <a:cubicBezTo>
                  <a:pt x="9408360" y="990327"/>
                  <a:pt x="9395782" y="990863"/>
                  <a:pt x="9392919" y="994656"/>
                </a:cubicBezTo>
                <a:cubicBezTo>
                  <a:pt x="9310581" y="1024474"/>
                  <a:pt x="9345163" y="981210"/>
                  <a:pt x="9301293" y="1011593"/>
                </a:cubicBezTo>
                <a:cubicBezTo>
                  <a:pt x="9292916" y="1014346"/>
                  <a:pt x="9285483" y="1013807"/>
                  <a:pt x="9278619" y="1011878"/>
                </a:cubicBezTo>
                <a:lnTo>
                  <a:pt x="9268019" y="1007442"/>
                </a:lnTo>
                <a:lnTo>
                  <a:pt x="9234662" y="1023056"/>
                </a:lnTo>
                <a:cubicBezTo>
                  <a:pt x="9217868" y="1029197"/>
                  <a:pt x="9199852" y="1034202"/>
                  <a:pt x="9181033" y="1037921"/>
                </a:cubicBezTo>
                <a:cubicBezTo>
                  <a:pt x="9174974" y="1030923"/>
                  <a:pt x="9162516" y="1043719"/>
                  <a:pt x="9155969" y="1046804"/>
                </a:cubicBezTo>
                <a:cubicBezTo>
                  <a:pt x="9154734" y="1041866"/>
                  <a:pt x="9138567" y="1041606"/>
                  <a:pt x="9133985" y="1046450"/>
                </a:cubicBezTo>
                <a:cubicBezTo>
                  <a:pt x="9021681" y="1079910"/>
                  <a:pt x="9076377" y="1024799"/>
                  <a:pt x="9012987" y="1061986"/>
                </a:cubicBezTo>
                <a:lnTo>
                  <a:pt x="8968445" y="1052169"/>
                </a:lnTo>
                <a:lnTo>
                  <a:pt x="8958984" y="1057212"/>
                </a:lnTo>
                <a:cubicBezTo>
                  <a:pt x="8920115" y="1062770"/>
                  <a:pt x="8906181" y="1053838"/>
                  <a:pt x="8886001" y="1067468"/>
                </a:cubicBezTo>
                <a:cubicBezTo>
                  <a:pt x="8847384" y="1050046"/>
                  <a:pt x="8863283" y="1068286"/>
                  <a:pt x="8838610" y="1075091"/>
                </a:cubicBezTo>
                <a:cubicBezTo>
                  <a:pt x="8816007" y="1080079"/>
                  <a:pt x="8773923" y="1092257"/>
                  <a:pt x="8750383" y="1097387"/>
                </a:cubicBezTo>
                <a:cubicBezTo>
                  <a:pt x="8735450" y="1116502"/>
                  <a:pt x="8721220" y="1097372"/>
                  <a:pt x="8697365" y="1105869"/>
                </a:cubicBezTo>
                <a:cubicBezTo>
                  <a:pt x="8687037" y="1113735"/>
                  <a:pt x="8678781" y="1115961"/>
                  <a:pt x="8665605" y="1110791"/>
                </a:cubicBezTo>
                <a:cubicBezTo>
                  <a:pt x="8618410" y="1148662"/>
                  <a:pt x="8633049" y="1116609"/>
                  <a:pt x="8584946" y="1135226"/>
                </a:cubicBezTo>
                <a:cubicBezTo>
                  <a:pt x="8544020" y="1153499"/>
                  <a:pt x="8496232" y="1168229"/>
                  <a:pt x="8460755" y="1203427"/>
                </a:cubicBezTo>
                <a:cubicBezTo>
                  <a:pt x="8454928" y="1212828"/>
                  <a:pt x="8436573" y="1218574"/>
                  <a:pt x="8419755" y="1216260"/>
                </a:cubicBezTo>
                <a:cubicBezTo>
                  <a:pt x="8416861" y="1215863"/>
                  <a:pt x="8414124" y="1215234"/>
                  <a:pt x="8411626" y="1214397"/>
                </a:cubicBezTo>
                <a:cubicBezTo>
                  <a:pt x="8391326" y="1238641"/>
                  <a:pt x="8371389" y="1231045"/>
                  <a:pt x="8363469" y="1246658"/>
                </a:cubicBezTo>
                <a:cubicBezTo>
                  <a:pt x="8322316" y="1258746"/>
                  <a:pt x="8283162" y="1250600"/>
                  <a:pt x="8275497" y="1264396"/>
                </a:cubicBezTo>
                <a:cubicBezTo>
                  <a:pt x="8253233" y="1266996"/>
                  <a:pt x="8218383" y="1257577"/>
                  <a:pt x="8206287" y="1273060"/>
                </a:cubicBezTo>
                <a:cubicBezTo>
                  <a:pt x="8200396" y="1262794"/>
                  <a:pt x="8183827" y="1285000"/>
                  <a:pt x="8168705" y="1279956"/>
                </a:cubicBezTo>
                <a:cubicBezTo>
                  <a:pt x="8157611" y="1275235"/>
                  <a:pt x="8149996" y="1280870"/>
                  <a:pt x="8139997" y="1282713"/>
                </a:cubicBezTo>
                <a:cubicBezTo>
                  <a:pt x="8125566" y="1279776"/>
                  <a:pt x="8084128" y="1294221"/>
                  <a:pt x="8074238" y="1301895"/>
                </a:cubicBezTo>
                <a:cubicBezTo>
                  <a:pt x="8052170" y="1326903"/>
                  <a:pt x="7986951" y="1319381"/>
                  <a:pt x="7968292" y="1338779"/>
                </a:cubicBezTo>
                <a:cubicBezTo>
                  <a:pt x="7960694" y="1342282"/>
                  <a:pt x="7952937" y="1344333"/>
                  <a:pt x="7945122" y="1345477"/>
                </a:cubicBezTo>
                <a:lnTo>
                  <a:pt x="7922771" y="1346645"/>
                </a:lnTo>
                <a:lnTo>
                  <a:pt x="7915461" y="1342919"/>
                </a:lnTo>
                <a:lnTo>
                  <a:pt x="7902328" y="1345865"/>
                </a:lnTo>
                <a:lnTo>
                  <a:pt x="7898322" y="1345689"/>
                </a:lnTo>
                <a:lnTo>
                  <a:pt x="7875879" y="1345646"/>
                </a:lnTo>
                <a:cubicBezTo>
                  <a:pt x="7890672" y="1367295"/>
                  <a:pt x="7816428" y="1353520"/>
                  <a:pt x="7840612" y="1369373"/>
                </a:cubicBezTo>
                <a:cubicBezTo>
                  <a:pt x="7803208" y="1375918"/>
                  <a:pt x="7836041" y="1389289"/>
                  <a:pt x="7786819" y="1378970"/>
                </a:cubicBezTo>
                <a:cubicBezTo>
                  <a:pt x="7732613" y="1405648"/>
                  <a:pt x="7587405" y="1382806"/>
                  <a:pt x="7548172" y="1417460"/>
                </a:cubicBezTo>
                <a:cubicBezTo>
                  <a:pt x="7551327" y="1405830"/>
                  <a:pt x="7499280" y="1470447"/>
                  <a:pt x="7483437" y="1478152"/>
                </a:cubicBezTo>
                <a:cubicBezTo>
                  <a:pt x="7446517" y="1491067"/>
                  <a:pt x="7432754" y="1502351"/>
                  <a:pt x="7377870" y="1523319"/>
                </a:cubicBezTo>
                <a:cubicBezTo>
                  <a:pt x="7324166" y="1536168"/>
                  <a:pt x="7290459" y="1563749"/>
                  <a:pt x="7230737" y="1562633"/>
                </a:cubicBezTo>
                <a:cubicBezTo>
                  <a:pt x="7229794" y="1566487"/>
                  <a:pt x="7227568" y="1569908"/>
                  <a:pt x="7224458" y="1573008"/>
                </a:cubicBezTo>
                <a:lnTo>
                  <a:pt x="7213486" y="1580987"/>
                </a:lnTo>
                <a:lnTo>
                  <a:pt x="7210972" y="1580856"/>
                </a:lnTo>
                <a:lnTo>
                  <a:pt x="7183121" y="1595162"/>
                </a:lnTo>
                <a:lnTo>
                  <a:pt x="7164601" y="1606490"/>
                </a:lnTo>
                <a:lnTo>
                  <a:pt x="7159286" y="1606850"/>
                </a:lnTo>
                <a:cubicBezTo>
                  <a:pt x="7150961" y="1609262"/>
                  <a:pt x="7125743" y="1618162"/>
                  <a:pt x="7114651" y="1620959"/>
                </a:cubicBezTo>
                <a:cubicBezTo>
                  <a:pt x="7109310" y="1606138"/>
                  <a:pt x="7106695" y="1617324"/>
                  <a:pt x="7092727" y="1623628"/>
                </a:cubicBezTo>
                <a:cubicBezTo>
                  <a:pt x="7081313" y="1602012"/>
                  <a:pt x="7049394" y="1627301"/>
                  <a:pt x="7031309" y="1619451"/>
                </a:cubicBezTo>
                <a:cubicBezTo>
                  <a:pt x="7021305" y="1624569"/>
                  <a:pt x="7010515" y="1629587"/>
                  <a:pt x="6999084" y="1634317"/>
                </a:cubicBezTo>
                <a:lnTo>
                  <a:pt x="6992107" y="1636860"/>
                </a:lnTo>
                <a:lnTo>
                  <a:pt x="6991765" y="1636725"/>
                </a:lnTo>
                <a:cubicBezTo>
                  <a:pt x="6989813" y="1636884"/>
                  <a:pt x="6987353" y="1637572"/>
                  <a:pt x="6983996" y="1639040"/>
                </a:cubicBezTo>
                <a:lnTo>
                  <a:pt x="6979383" y="1641496"/>
                </a:lnTo>
                <a:lnTo>
                  <a:pt x="6900177" y="1636016"/>
                </a:lnTo>
                <a:cubicBezTo>
                  <a:pt x="6859708" y="1641136"/>
                  <a:pt x="6829973" y="1628753"/>
                  <a:pt x="6795372" y="1644845"/>
                </a:cubicBezTo>
                <a:cubicBezTo>
                  <a:pt x="6757466" y="1649571"/>
                  <a:pt x="6723150" y="1647290"/>
                  <a:pt x="6692251" y="1656357"/>
                </a:cubicBezTo>
                <a:cubicBezTo>
                  <a:pt x="6678032" y="1652894"/>
                  <a:pt x="6665282" y="1652445"/>
                  <a:pt x="6655235" y="1661869"/>
                </a:cubicBezTo>
                <a:cubicBezTo>
                  <a:pt x="6619334" y="1664040"/>
                  <a:pt x="6608179" y="1654034"/>
                  <a:pt x="6587857" y="1665769"/>
                </a:cubicBezTo>
                <a:lnTo>
                  <a:pt x="6554894" y="1664428"/>
                </a:lnTo>
                <a:lnTo>
                  <a:pt x="6551579" y="1662213"/>
                </a:lnTo>
                <a:lnTo>
                  <a:pt x="6545693" y="1661776"/>
                </a:lnTo>
                <a:lnTo>
                  <a:pt x="6530561" y="1664619"/>
                </a:lnTo>
                <a:lnTo>
                  <a:pt x="6525028" y="1666354"/>
                </a:lnTo>
                <a:cubicBezTo>
                  <a:pt x="6521154" y="1667301"/>
                  <a:pt x="6518510" y="1667613"/>
                  <a:pt x="6516595" y="1667475"/>
                </a:cubicBezTo>
                <a:lnTo>
                  <a:pt x="6516340" y="1667291"/>
                </a:lnTo>
                <a:lnTo>
                  <a:pt x="6508541" y="1668757"/>
                </a:lnTo>
                <a:cubicBezTo>
                  <a:pt x="6495493" y="1671715"/>
                  <a:pt x="6482908" y="1675051"/>
                  <a:pt x="6471012" y="1678604"/>
                </a:cubicBezTo>
                <a:cubicBezTo>
                  <a:pt x="6457809" y="1668164"/>
                  <a:pt x="6415506" y="1688334"/>
                  <a:pt x="6415265" y="1665317"/>
                </a:cubicBezTo>
                <a:cubicBezTo>
                  <a:pt x="6399063" y="1669446"/>
                  <a:pt x="6391173" y="1680085"/>
                  <a:pt x="6393343" y="1664672"/>
                </a:cubicBezTo>
                <a:lnTo>
                  <a:pt x="6380457" y="1662376"/>
                </a:lnTo>
                <a:lnTo>
                  <a:pt x="6280959" y="1689329"/>
                </a:lnTo>
                <a:lnTo>
                  <a:pt x="6266765" y="1695560"/>
                </a:lnTo>
                <a:cubicBezTo>
                  <a:pt x="6262331" y="1698152"/>
                  <a:pt x="6258580" y="1701192"/>
                  <a:pt x="6255823" y="1704850"/>
                </a:cubicBezTo>
                <a:cubicBezTo>
                  <a:pt x="6200184" y="1694834"/>
                  <a:pt x="6155082" y="1716996"/>
                  <a:pt x="6098321" y="1721646"/>
                </a:cubicBezTo>
                <a:cubicBezTo>
                  <a:pt x="6036511" y="1734126"/>
                  <a:pt x="5902526" y="1770074"/>
                  <a:pt x="5880652" y="1779643"/>
                </a:cubicBezTo>
                <a:cubicBezTo>
                  <a:pt x="5862008" y="1784877"/>
                  <a:pt x="5777344" y="1786304"/>
                  <a:pt x="5785959" y="1775307"/>
                </a:cubicBezTo>
                <a:cubicBezTo>
                  <a:pt x="5732223" y="1803618"/>
                  <a:pt x="5707481" y="1784706"/>
                  <a:pt x="5643534" y="1802919"/>
                </a:cubicBezTo>
                <a:lnTo>
                  <a:pt x="5518799" y="1818312"/>
                </a:lnTo>
                <a:lnTo>
                  <a:pt x="5505014" y="1819259"/>
                </a:lnTo>
                <a:lnTo>
                  <a:pt x="5499949" y="1814490"/>
                </a:lnTo>
                <a:lnTo>
                  <a:pt x="5453307" y="1815450"/>
                </a:lnTo>
                <a:cubicBezTo>
                  <a:pt x="5433075" y="1827706"/>
                  <a:pt x="5395563" y="1821122"/>
                  <a:pt x="5364192" y="1826074"/>
                </a:cubicBezTo>
                <a:lnTo>
                  <a:pt x="5350380" y="1830891"/>
                </a:lnTo>
                <a:lnTo>
                  <a:pt x="5259633" y="1837160"/>
                </a:lnTo>
                <a:lnTo>
                  <a:pt x="5197513" y="1844718"/>
                </a:lnTo>
                <a:lnTo>
                  <a:pt x="5184170" y="1849402"/>
                </a:lnTo>
                <a:lnTo>
                  <a:pt x="5168852" y="1844846"/>
                </a:lnTo>
                <a:cubicBezTo>
                  <a:pt x="5166986" y="1843561"/>
                  <a:pt x="5165478" y="1842127"/>
                  <a:pt x="5164370" y="1840597"/>
                </a:cubicBezTo>
                <a:lnTo>
                  <a:pt x="5114927" y="1847827"/>
                </a:lnTo>
                <a:lnTo>
                  <a:pt x="5108970" y="1847935"/>
                </a:lnTo>
                <a:lnTo>
                  <a:pt x="5067961" y="1845917"/>
                </a:lnTo>
                <a:lnTo>
                  <a:pt x="5007075" y="1838626"/>
                </a:lnTo>
                <a:cubicBezTo>
                  <a:pt x="4987003" y="1833546"/>
                  <a:pt x="4969259" y="1814096"/>
                  <a:pt x="4944087" y="1823332"/>
                </a:cubicBezTo>
                <a:cubicBezTo>
                  <a:pt x="4949882" y="1812650"/>
                  <a:pt x="4914396" y="1826154"/>
                  <a:pt x="4907662" y="1816900"/>
                </a:cubicBezTo>
                <a:cubicBezTo>
                  <a:pt x="4903760" y="1809237"/>
                  <a:pt x="4892087" y="1811549"/>
                  <a:pt x="4882386" y="1809844"/>
                </a:cubicBezTo>
                <a:cubicBezTo>
                  <a:pt x="4874062" y="1802609"/>
                  <a:pt x="4826962" y="1801349"/>
                  <a:pt x="4811440" y="1804655"/>
                </a:cubicBezTo>
                <a:cubicBezTo>
                  <a:pt x="4768806" y="1818748"/>
                  <a:pt x="4725356" y="1790961"/>
                  <a:pt x="4691075" y="1801389"/>
                </a:cubicBezTo>
                <a:cubicBezTo>
                  <a:pt x="4663743" y="1799478"/>
                  <a:pt x="4655044" y="1795479"/>
                  <a:pt x="4647449" y="1793181"/>
                </a:cubicBezTo>
                <a:lnTo>
                  <a:pt x="4645504" y="1787606"/>
                </a:lnTo>
                <a:lnTo>
                  <a:pt x="4632229" y="1785815"/>
                </a:lnTo>
                <a:lnTo>
                  <a:pt x="4629273" y="1784355"/>
                </a:lnTo>
                <a:cubicBezTo>
                  <a:pt x="4623639" y="1781544"/>
                  <a:pt x="4617950" y="1778917"/>
                  <a:pt x="4611738" y="1776964"/>
                </a:cubicBezTo>
                <a:cubicBezTo>
                  <a:pt x="4601379" y="1800272"/>
                  <a:pt x="4557197" y="1764196"/>
                  <a:pt x="4560070" y="1785640"/>
                </a:cubicBezTo>
                <a:lnTo>
                  <a:pt x="4536503" y="1785334"/>
                </a:lnTo>
                <a:lnTo>
                  <a:pt x="4513724" y="1791996"/>
                </a:lnTo>
                <a:lnTo>
                  <a:pt x="4501513" y="1799835"/>
                </a:lnTo>
                <a:lnTo>
                  <a:pt x="4459076" y="1813003"/>
                </a:lnTo>
                <a:lnTo>
                  <a:pt x="4459810" y="1797886"/>
                </a:lnTo>
                <a:lnTo>
                  <a:pt x="4379064" y="1817177"/>
                </a:lnTo>
                <a:lnTo>
                  <a:pt x="4319209" y="1834833"/>
                </a:lnTo>
                <a:lnTo>
                  <a:pt x="4306907" y="1841641"/>
                </a:lnTo>
                <a:lnTo>
                  <a:pt x="4290981" y="1839677"/>
                </a:lnTo>
                <a:cubicBezTo>
                  <a:pt x="4288909" y="1838717"/>
                  <a:pt x="4287163" y="1837555"/>
                  <a:pt x="4285792" y="1836231"/>
                </a:cubicBezTo>
                <a:lnTo>
                  <a:pt x="4238372" y="1851480"/>
                </a:lnTo>
                <a:lnTo>
                  <a:pt x="4232517" y="1852567"/>
                </a:lnTo>
                <a:lnTo>
                  <a:pt x="4191732" y="1857328"/>
                </a:lnTo>
                <a:lnTo>
                  <a:pt x="4065532" y="1855477"/>
                </a:lnTo>
                <a:cubicBezTo>
                  <a:pt x="4069305" y="1844009"/>
                  <a:pt x="4036780" y="1863138"/>
                  <a:pt x="4028460" y="1855137"/>
                </a:cubicBezTo>
                <a:cubicBezTo>
                  <a:pt x="4023224" y="1848238"/>
                  <a:pt x="4012138" y="1852433"/>
                  <a:pt x="4002267" y="1852352"/>
                </a:cubicBezTo>
                <a:cubicBezTo>
                  <a:pt x="3992749" y="1846600"/>
                  <a:pt x="3946095" y="1853107"/>
                  <a:pt x="3931396" y="1858915"/>
                </a:cubicBezTo>
                <a:cubicBezTo>
                  <a:pt x="3891932" y="1879798"/>
                  <a:pt x="3844059" y="1859600"/>
                  <a:pt x="3812162" y="1875501"/>
                </a:cubicBezTo>
                <a:cubicBezTo>
                  <a:pt x="3784875" y="1878116"/>
                  <a:pt x="3775574" y="1875612"/>
                  <a:pt x="3767672" y="1874600"/>
                </a:cubicBezTo>
                <a:lnTo>
                  <a:pt x="3764741" y="1869433"/>
                </a:lnTo>
                <a:lnTo>
                  <a:pt x="3751332" y="1869854"/>
                </a:lnTo>
                <a:lnTo>
                  <a:pt x="3748155" y="1868903"/>
                </a:lnTo>
                <a:cubicBezTo>
                  <a:pt x="3742091" y="1867062"/>
                  <a:pt x="3736007" y="1865414"/>
                  <a:pt x="3729530" y="1864513"/>
                </a:cubicBezTo>
                <a:cubicBezTo>
                  <a:pt x="3723549" y="1889158"/>
                  <a:pt x="3673453" y="1860919"/>
                  <a:pt x="3680177" y="1881552"/>
                </a:cubicBezTo>
                <a:cubicBezTo>
                  <a:pt x="3643549" y="1880892"/>
                  <a:pt x="3599470" y="1913398"/>
                  <a:pt x="3567259" y="1893482"/>
                </a:cubicBezTo>
                <a:cubicBezTo>
                  <a:pt x="3512865" y="1897927"/>
                  <a:pt x="3463644" y="1898121"/>
                  <a:pt x="3405770" y="1904591"/>
                </a:cubicBezTo>
                <a:cubicBezTo>
                  <a:pt x="3361027" y="1917619"/>
                  <a:pt x="3312439" y="1902759"/>
                  <a:pt x="3280097" y="1919610"/>
                </a:cubicBezTo>
                <a:cubicBezTo>
                  <a:pt x="3228353" y="1917339"/>
                  <a:pt x="3163854" y="1927961"/>
                  <a:pt x="3123424" y="1952930"/>
                </a:cubicBezTo>
                <a:cubicBezTo>
                  <a:pt x="3067921" y="1955455"/>
                  <a:pt x="3058626" y="1970554"/>
                  <a:pt x="3009910" y="1957866"/>
                </a:cubicBezTo>
                <a:cubicBezTo>
                  <a:pt x="3005875" y="1961558"/>
                  <a:pt x="3001138" y="1964570"/>
                  <a:pt x="2995934" y="1967085"/>
                </a:cubicBezTo>
                <a:lnTo>
                  <a:pt x="2980071" y="1972988"/>
                </a:lnTo>
                <a:lnTo>
                  <a:pt x="2978094" y="1972369"/>
                </a:lnTo>
                <a:lnTo>
                  <a:pt x="2942858" y="1981367"/>
                </a:lnTo>
                <a:lnTo>
                  <a:pt x="2875436" y="1996977"/>
                </a:lnTo>
                <a:lnTo>
                  <a:pt x="2874892" y="1996085"/>
                </a:lnTo>
                <a:cubicBezTo>
                  <a:pt x="2872808" y="1994277"/>
                  <a:pt x="2869648" y="1993306"/>
                  <a:pt x="2864145" y="1994061"/>
                </a:cubicBezTo>
                <a:cubicBezTo>
                  <a:pt x="2872218" y="1978115"/>
                  <a:pt x="2860603" y="1988862"/>
                  <a:pt x="2843662" y="1992498"/>
                </a:cubicBezTo>
                <a:cubicBezTo>
                  <a:pt x="2852423" y="1968542"/>
                  <a:pt x="2804535" y="1987804"/>
                  <a:pt x="2796128" y="1976403"/>
                </a:cubicBezTo>
                <a:cubicBezTo>
                  <a:pt x="2783487" y="1979614"/>
                  <a:pt x="2770278" y="1982573"/>
                  <a:pt x="2756784" y="1985116"/>
                </a:cubicBezTo>
                <a:lnTo>
                  <a:pt x="2748833" y="1986323"/>
                </a:lnTo>
                <a:cubicBezTo>
                  <a:pt x="2748775" y="1986256"/>
                  <a:pt x="2748719" y="1986188"/>
                  <a:pt x="2748661" y="1986122"/>
                </a:cubicBezTo>
                <a:cubicBezTo>
                  <a:pt x="2746906" y="1985902"/>
                  <a:pt x="2744280" y="1986117"/>
                  <a:pt x="2740251" y="1986946"/>
                </a:cubicBezTo>
                <a:lnTo>
                  <a:pt x="2718916" y="1990867"/>
                </a:lnTo>
                <a:lnTo>
                  <a:pt x="2713522" y="1990173"/>
                </a:lnTo>
                <a:lnTo>
                  <a:pt x="2680597" y="1984996"/>
                </a:lnTo>
                <a:cubicBezTo>
                  <a:pt x="2658416" y="1985461"/>
                  <a:pt x="2612251" y="1988312"/>
                  <a:pt x="2578178" y="1990531"/>
                </a:cubicBezTo>
                <a:cubicBezTo>
                  <a:pt x="2545413" y="1998704"/>
                  <a:pt x="2513846" y="1994934"/>
                  <a:pt x="2476147" y="1998305"/>
                </a:cubicBezTo>
                <a:cubicBezTo>
                  <a:pt x="2437134" y="2013637"/>
                  <a:pt x="2413847" y="1999542"/>
                  <a:pt x="2373568" y="2003219"/>
                </a:cubicBezTo>
                <a:cubicBezTo>
                  <a:pt x="2341422" y="2024631"/>
                  <a:pt x="2342856" y="1992997"/>
                  <a:pt x="2321399" y="1989467"/>
                </a:cubicBezTo>
                <a:lnTo>
                  <a:pt x="2315525" y="1989708"/>
                </a:lnTo>
                <a:lnTo>
                  <a:pt x="2300792" y="1994290"/>
                </a:lnTo>
                <a:lnTo>
                  <a:pt x="2295469" y="1996659"/>
                </a:lnTo>
                <a:cubicBezTo>
                  <a:pt x="2291722" y="1998049"/>
                  <a:pt x="2289127" y="1998665"/>
                  <a:pt x="2287219" y="1998750"/>
                </a:cubicBezTo>
                <a:lnTo>
                  <a:pt x="2286948" y="1998596"/>
                </a:lnTo>
                <a:lnTo>
                  <a:pt x="2243069" y="2015111"/>
                </a:lnTo>
                <a:cubicBezTo>
                  <a:pt x="2229030" y="2006206"/>
                  <a:pt x="2188966" y="2031217"/>
                  <a:pt x="2186609" y="2008263"/>
                </a:cubicBezTo>
                <a:cubicBezTo>
                  <a:pt x="2170936" y="2014251"/>
                  <a:pt x="2164097" y="2025782"/>
                  <a:pt x="2164831" y="2010143"/>
                </a:cubicBezTo>
                <a:cubicBezTo>
                  <a:pt x="2159536" y="2011705"/>
                  <a:pt x="2155830" y="2011340"/>
                  <a:pt x="2152836" y="2010048"/>
                </a:cubicBezTo>
                <a:lnTo>
                  <a:pt x="2117102" y="2023004"/>
                </a:lnTo>
                <a:lnTo>
                  <a:pt x="2111935" y="2023163"/>
                </a:lnTo>
                <a:lnTo>
                  <a:pt x="2089991" y="2034193"/>
                </a:lnTo>
                <a:lnTo>
                  <a:pt x="2058061" y="2047942"/>
                </a:lnTo>
                <a:lnTo>
                  <a:pt x="2055737" y="2047704"/>
                </a:lnTo>
                <a:lnTo>
                  <a:pt x="2042244" y="2055560"/>
                </a:lnTo>
                <a:cubicBezTo>
                  <a:pt x="2038090" y="2058656"/>
                  <a:pt x="1978623" y="2070285"/>
                  <a:pt x="1976224" y="2074257"/>
                </a:cubicBezTo>
                <a:cubicBezTo>
                  <a:pt x="1920172" y="2070662"/>
                  <a:pt x="1933546" y="2089824"/>
                  <a:pt x="1877728" y="2101004"/>
                </a:cubicBezTo>
                <a:cubicBezTo>
                  <a:pt x="1839146" y="2101989"/>
                  <a:pt x="1818769" y="2108983"/>
                  <a:pt x="1759056" y="2125608"/>
                </a:cubicBezTo>
                <a:cubicBezTo>
                  <a:pt x="1719091" y="2137539"/>
                  <a:pt x="1691494" y="2161097"/>
                  <a:pt x="1637948" y="2172597"/>
                </a:cubicBezTo>
                <a:cubicBezTo>
                  <a:pt x="1587306" y="2207053"/>
                  <a:pt x="1496241" y="2208973"/>
                  <a:pt x="1434549" y="2234522"/>
                </a:cubicBezTo>
                <a:cubicBezTo>
                  <a:pt x="1402655" y="2224964"/>
                  <a:pt x="1409212" y="2231152"/>
                  <a:pt x="1398481" y="2237074"/>
                </a:cubicBezTo>
                <a:cubicBezTo>
                  <a:pt x="1398456" y="2237082"/>
                  <a:pt x="1398432" y="2237089"/>
                  <a:pt x="1398407" y="2237095"/>
                </a:cubicBezTo>
                <a:lnTo>
                  <a:pt x="1370962" y="2237474"/>
                </a:lnTo>
                <a:lnTo>
                  <a:pt x="1356367" y="2235089"/>
                </a:lnTo>
                <a:cubicBezTo>
                  <a:pt x="1346056" y="2233320"/>
                  <a:pt x="1335986" y="2231930"/>
                  <a:pt x="1324828" y="2231968"/>
                </a:cubicBezTo>
                <a:lnTo>
                  <a:pt x="1297744" y="2235849"/>
                </a:lnTo>
                <a:lnTo>
                  <a:pt x="1286236" y="2233135"/>
                </a:lnTo>
                <a:lnTo>
                  <a:pt x="1283504" y="2233797"/>
                </a:lnTo>
                <a:lnTo>
                  <a:pt x="1279765" y="2229639"/>
                </a:lnTo>
                <a:cubicBezTo>
                  <a:pt x="1260110" y="2221111"/>
                  <a:pt x="1209850" y="2211602"/>
                  <a:pt x="1195347" y="2212354"/>
                </a:cubicBezTo>
                <a:cubicBezTo>
                  <a:pt x="1171903" y="2216875"/>
                  <a:pt x="1033292" y="2222456"/>
                  <a:pt x="970251" y="2221029"/>
                </a:cubicBezTo>
                <a:cubicBezTo>
                  <a:pt x="913858" y="2213074"/>
                  <a:pt x="864984" y="2224767"/>
                  <a:pt x="812914" y="2202752"/>
                </a:cubicBezTo>
                <a:cubicBezTo>
                  <a:pt x="809419" y="2205714"/>
                  <a:pt x="805091" y="2207855"/>
                  <a:pt x="800195" y="2209407"/>
                </a:cubicBezTo>
                <a:lnTo>
                  <a:pt x="784978" y="2212360"/>
                </a:lnTo>
                <a:lnTo>
                  <a:pt x="681987" y="2216757"/>
                </a:lnTo>
                <a:lnTo>
                  <a:pt x="669923" y="2211682"/>
                </a:lnTo>
                <a:cubicBezTo>
                  <a:pt x="675432" y="2197125"/>
                  <a:pt x="665394" y="2205767"/>
                  <a:pt x="648680" y="2206229"/>
                </a:cubicBezTo>
                <a:cubicBezTo>
                  <a:pt x="653511" y="2183723"/>
                  <a:pt x="607806" y="2194090"/>
                  <a:pt x="597225" y="2180999"/>
                </a:cubicBezTo>
                <a:cubicBezTo>
                  <a:pt x="584838" y="2181847"/>
                  <a:pt x="571827" y="2182333"/>
                  <a:pt x="558449" y="2182346"/>
                </a:cubicBezTo>
                <a:lnTo>
                  <a:pt x="550517" y="2182060"/>
                </a:lnTo>
                <a:lnTo>
                  <a:pt x="550309" y="2181825"/>
                </a:lnTo>
                <a:cubicBezTo>
                  <a:pt x="548471" y="2181269"/>
                  <a:pt x="545824" y="2180990"/>
                  <a:pt x="541836" y="2181063"/>
                </a:cubicBezTo>
                <a:lnTo>
                  <a:pt x="536057" y="2181537"/>
                </a:lnTo>
                <a:lnTo>
                  <a:pt x="520671" y="2180980"/>
                </a:lnTo>
                <a:lnTo>
                  <a:pt x="515024" y="2179258"/>
                </a:lnTo>
                <a:lnTo>
                  <a:pt x="512278" y="2176369"/>
                </a:lnTo>
                <a:lnTo>
                  <a:pt x="480419" y="2167807"/>
                </a:lnTo>
                <a:cubicBezTo>
                  <a:pt x="458012" y="2174781"/>
                  <a:pt x="449332" y="2162566"/>
                  <a:pt x="413835" y="2156783"/>
                </a:cubicBezTo>
                <a:cubicBezTo>
                  <a:pt x="401959" y="2163765"/>
                  <a:pt x="389622" y="2160522"/>
                  <a:pt x="376513" y="2154014"/>
                </a:cubicBezTo>
                <a:cubicBezTo>
                  <a:pt x="344376" y="2156059"/>
                  <a:pt x="311403" y="2146283"/>
                  <a:pt x="273386" y="2142551"/>
                </a:cubicBezTo>
                <a:cubicBezTo>
                  <a:pt x="236093" y="2150634"/>
                  <a:pt x="209811" y="2132011"/>
                  <a:pt x="169207" y="2128100"/>
                </a:cubicBezTo>
                <a:lnTo>
                  <a:pt x="93149" y="2105324"/>
                </a:lnTo>
                <a:lnTo>
                  <a:pt x="88109" y="2106704"/>
                </a:lnTo>
                <a:cubicBezTo>
                  <a:pt x="84511" y="2107398"/>
                  <a:pt x="81960" y="2107528"/>
                  <a:pt x="80022" y="2107254"/>
                </a:cubicBezTo>
                <a:lnTo>
                  <a:pt x="79717" y="2107046"/>
                </a:lnTo>
                <a:lnTo>
                  <a:pt x="72352" y="2107991"/>
                </a:lnTo>
                <a:cubicBezTo>
                  <a:pt x="60160" y="2110089"/>
                  <a:pt x="48530" y="2112610"/>
                  <a:pt x="37645" y="2115401"/>
                </a:cubicBezTo>
                <a:cubicBezTo>
                  <a:pt x="29688" y="2109582"/>
                  <a:pt x="16534" y="2111084"/>
                  <a:pt x="4572" y="2111091"/>
                </a:cubicBezTo>
                <a:lnTo>
                  <a:pt x="0" y="2110468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861D992-95F3-85C6-9949-07A78D205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</p:spPr>
        <p:txBody>
          <a:bodyPr>
            <a:normAutofit/>
          </a:bodyPr>
          <a:lstStyle/>
          <a:p>
            <a:r>
              <a:rPr lang="nl-NL" dirty="0"/>
              <a:t>Leerdoelen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501A971-CEBD-4E4B-8529-3BB4F4100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0460" y="6189260"/>
            <a:ext cx="7831541" cy="668740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A7023CB-9228-B3E4-2105-127023EF19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390820"/>
              </p:ext>
            </p:extLst>
          </p:nvPr>
        </p:nvGraphicFramePr>
        <p:xfrm>
          <a:off x="1050925" y="1825625"/>
          <a:ext cx="9810750" cy="442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500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584D22-CD28-4363-A679-ACA953A2A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B0E491B-5098-4794-9326-BC6DB4755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47" y="2992"/>
            <a:ext cx="12193149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996744C-690F-ED04-A05D-62CB21417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</p:spPr>
        <p:txBody>
          <a:bodyPr>
            <a:normAutofit/>
          </a:bodyPr>
          <a:lstStyle/>
          <a:p>
            <a:r>
              <a:rPr lang="nl-NL" dirty="0"/>
              <a:t>Opdracht	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02195995-3138-0105-637D-5E0525D0C3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2453"/>
              </p:ext>
            </p:extLst>
          </p:nvPr>
        </p:nvGraphicFramePr>
        <p:xfrm>
          <a:off x="1050925" y="2586251"/>
          <a:ext cx="10064998" cy="366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18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33DB3C-C36A-1408-8D19-5D5871332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476464" cy="1216024"/>
          </a:xfrm>
        </p:spPr>
        <p:txBody>
          <a:bodyPr>
            <a:normAutofit/>
          </a:bodyPr>
          <a:lstStyle/>
          <a:p>
            <a:r>
              <a:rPr lang="nl-NL" dirty="0"/>
              <a:t>Algemene info paard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029F1C-8590-2289-2F8C-8B5C40558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163685"/>
            <a:ext cx="3875963" cy="4107020"/>
          </a:xfrm>
        </p:spPr>
        <p:txBody>
          <a:bodyPr>
            <a:normAutofit/>
          </a:bodyPr>
          <a:lstStyle/>
          <a:p>
            <a:r>
              <a:rPr lang="nl-NL" dirty="0"/>
              <a:t>Een paard is een __ </a:t>
            </a:r>
            <a:r>
              <a:rPr lang="nl-NL" dirty="0" err="1"/>
              <a:t>hoevigen</a:t>
            </a:r>
            <a:r>
              <a:rPr lang="nl-NL" dirty="0"/>
              <a:t> </a:t>
            </a:r>
          </a:p>
          <a:p>
            <a:r>
              <a:rPr lang="nl-NL" dirty="0"/>
              <a:t>Vroeger werd een paard gehouden als ________ of als ____________</a:t>
            </a:r>
          </a:p>
          <a:p>
            <a:r>
              <a:rPr lang="nl-NL" dirty="0"/>
              <a:t>Eerst reden alleen mensen van ____ op paarden, dit is nu voor iedereen </a:t>
            </a:r>
          </a:p>
          <a:p>
            <a:r>
              <a:rPr lang="nl-NL" dirty="0"/>
              <a:t>Tegenwoordig worden paarden gehouden voor ______</a:t>
            </a:r>
          </a:p>
        </p:txBody>
      </p:sp>
      <p:pic>
        <p:nvPicPr>
          <p:cNvPr id="5" name="Picture 4" descr="Paard in zwarte achtergrond">
            <a:extLst>
              <a:ext uri="{FF2B5EF4-FFF2-40B4-BE49-F238E27FC236}">
                <a16:creationId xmlns:a16="http://schemas.microsoft.com/office/drawing/2014/main" id="{8F16543B-BBD9-EC0E-59CE-F52670CF01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57"/>
          <a:stretch/>
        </p:blipFill>
        <p:spPr>
          <a:xfrm>
            <a:off x="5251840" y="10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3514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0022CF-D73B-45FB-8DD4-1B1C0C92E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8F7030-DAB4-BE4E-566E-4CCED9D0A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0"/>
            <a:ext cx="4173942" cy="5644775"/>
          </a:xfrm>
        </p:spPr>
        <p:txBody>
          <a:bodyPr>
            <a:normAutofit/>
          </a:bodyPr>
          <a:lstStyle/>
          <a:p>
            <a:r>
              <a:rPr lang="nl-NL" dirty="0"/>
              <a:t>Natuurlijke leefomgeving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102A1AEE-14EE-6370-8BF2-B3056F7A5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466740"/>
              </p:ext>
            </p:extLst>
          </p:nvPr>
        </p:nvGraphicFramePr>
        <p:xfrm>
          <a:off x="5629701" y="609601"/>
          <a:ext cx="5568287" cy="564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55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0022CF-D73B-45FB-8DD4-1B1C0C92E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486BBC-62BE-8D89-23E0-DD263E215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0"/>
            <a:ext cx="4173942" cy="5644775"/>
          </a:xfrm>
        </p:spPr>
        <p:txBody>
          <a:bodyPr>
            <a:normAutofit/>
          </a:bodyPr>
          <a:lstStyle/>
          <a:p>
            <a:r>
              <a:rPr lang="nl-NL" dirty="0"/>
              <a:t>Algemene info ezel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95BD124-B77C-B378-117E-93CFC6512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914970"/>
              </p:ext>
            </p:extLst>
          </p:nvPr>
        </p:nvGraphicFramePr>
        <p:xfrm>
          <a:off x="5629701" y="609601"/>
          <a:ext cx="5568287" cy="564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3097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64D5230-4B70-AB2B-EAD3-8DB7299C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476464" cy="1216024"/>
          </a:xfrm>
        </p:spPr>
        <p:txBody>
          <a:bodyPr>
            <a:normAutofit/>
          </a:bodyPr>
          <a:lstStyle/>
          <a:p>
            <a:r>
              <a:rPr lang="nl-NL" dirty="0"/>
              <a:t>Natuurlijke leefomgeving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1D979E-3E57-D71A-4784-0AF46545B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163685"/>
            <a:ext cx="3875963" cy="4107020"/>
          </a:xfrm>
        </p:spPr>
        <p:txBody>
          <a:bodyPr>
            <a:normAutofit/>
          </a:bodyPr>
          <a:lstStyle/>
          <a:p>
            <a:r>
              <a:rPr lang="nl-NL" dirty="0"/>
              <a:t>Stamt dus af uit Afrika</a:t>
            </a:r>
          </a:p>
          <a:p>
            <a:r>
              <a:rPr lang="nl-NL" dirty="0"/>
              <a:t>Familie ______________</a:t>
            </a:r>
          </a:p>
          <a:p>
            <a:r>
              <a:rPr lang="nl-NL" dirty="0"/>
              <a:t>Ezels zijn _____ dieren </a:t>
            </a:r>
          </a:p>
          <a:p>
            <a:r>
              <a:rPr lang="nl-NL" dirty="0"/>
              <a:t>Ezels communiceren door middel van oren, _____, __________ en lichaamshouding</a:t>
            </a:r>
          </a:p>
          <a:p>
            <a:r>
              <a:rPr lang="nl-NL" dirty="0"/>
              <a:t>Paarden zijn gericht op vluchten, ezels zijn gericht op ________</a:t>
            </a:r>
          </a:p>
        </p:txBody>
      </p:sp>
      <p:pic>
        <p:nvPicPr>
          <p:cNvPr id="5" name="Afbeelding 4" descr="Afbeelding met gras, buiten, zoogdier, veld&#10;&#10;Automatisch gegenereerde beschrijving">
            <a:extLst>
              <a:ext uri="{FF2B5EF4-FFF2-40B4-BE49-F238E27FC236}">
                <a16:creationId xmlns:a16="http://schemas.microsoft.com/office/drawing/2014/main" id="{CACF5C4E-0040-8EC8-EA26-F9D46DCF2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7416" r="5141"/>
          <a:stretch/>
        </p:blipFill>
        <p:spPr>
          <a:xfrm>
            <a:off x="5251840" y="10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771662EE-79E9-CE32-9AB0-6399DC007B99}"/>
              </a:ext>
            </a:extLst>
          </p:cNvPr>
          <p:cNvSpPr txBox="1"/>
          <p:nvPr/>
        </p:nvSpPr>
        <p:spPr>
          <a:xfrm>
            <a:off x="9567564" y="6657945"/>
            <a:ext cx="262443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700">
                <a:solidFill>
                  <a:srgbClr val="FFFFFF"/>
                </a:solidFill>
                <a:hlinkClick r:id="rId3" tooltip="https://www.flickr.com/photos/stuutje/74405482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Deze foto</a:t>
            </a:r>
            <a:r>
              <a:rPr lang="nl-NL" sz="700">
                <a:solidFill>
                  <a:srgbClr val="FFFFFF"/>
                </a:solidFill>
              </a:rPr>
              <a:t> van Onbekende auteur is gelicentieerd onder </a:t>
            </a:r>
            <a:r>
              <a:rPr lang="nl-NL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nl-NL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314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584D22-CD28-4363-A679-ACA953A2A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B0E491B-5098-4794-9326-BC6DB4755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47" y="2992"/>
            <a:ext cx="12193149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F56612-9189-7BCD-4C96-5FD00DBE3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</p:spPr>
        <p:txBody>
          <a:bodyPr>
            <a:normAutofit/>
          </a:bodyPr>
          <a:lstStyle/>
          <a:p>
            <a:r>
              <a:rPr lang="nl-NL" dirty="0"/>
              <a:t>opdracht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6EC29383-33D1-92F5-1BDE-A742F6213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711619"/>
              </p:ext>
            </p:extLst>
          </p:nvPr>
        </p:nvGraphicFramePr>
        <p:xfrm>
          <a:off x="1050925" y="2586251"/>
          <a:ext cx="10064998" cy="366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8075545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DarkSeedLeftStep">
      <a:dk1>
        <a:srgbClr val="000000"/>
      </a:dk1>
      <a:lt1>
        <a:srgbClr val="FFFFFF"/>
      </a:lt1>
      <a:dk2>
        <a:srgbClr val="34261D"/>
      </a:dk2>
      <a:lt2>
        <a:srgbClr val="E6E2E8"/>
      </a:lt2>
      <a:accent1>
        <a:srgbClr val="6CB246"/>
      </a:accent1>
      <a:accent2>
        <a:srgbClr val="92AB39"/>
      </a:accent2>
      <a:accent3>
        <a:srgbClr val="B5A047"/>
      </a:accent3>
      <a:accent4>
        <a:srgbClr val="B1693B"/>
      </a:accent4>
      <a:accent5>
        <a:srgbClr val="C34D50"/>
      </a:accent5>
      <a:accent6>
        <a:srgbClr val="B13B6F"/>
      </a:accent6>
      <a:hlink>
        <a:srgbClr val="BF513F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455</Words>
  <Application>Microsoft Office PowerPoint</Application>
  <PresentationFormat>Breedbeeld</PresentationFormat>
  <Paragraphs>93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Bembo</vt:lpstr>
      <vt:lpstr>ArchiveVTI</vt:lpstr>
      <vt:lpstr>Paarden en ezels</vt:lpstr>
      <vt:lpstr>Deze les </vt:lpstr>
      <vt:lpstr>Leerdoelen </vt:lpstr>
      <vt:lpstr>Opdracht </vt:lpstr>
      <vt:lpstr>Algemene info paard</vt:lpstr>
      <vt:lpstr>Natuurlijke leefomgeving</vt:lpstr>
      <vt:lpstr>Algemene info ezel</vt:lpstr>
      <vt:lpstr>Natuurlijke leefomgeving</vt:lpstr>
      <vt:lpstr>opdracht</vt:lpstr>
      <vt:lpstr>Algemene info paard</vt:lpstr>
      <vt:lpstr>Natuurlijke leefomgeving</vt:lpstr>
      <vt:lpstr>Algemene info ezel</vt:lpstr>
      <vt:lpstr>Natuurlijke leefomgeving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Paarden en ezels</dc:title>
  <dc:creator>Maxime Van Straten</dc:creator>
  <cp:lastModifiedBy>Maxime Van Straten</cp:lastModifiedBy>
  <cp:revision>1</cp:revision>
  <dcterms:created xsi:type="dcterms:W3CDTF">2023-01-13T12:32:40Z</dcterms:created>
  <dcterms:modified xsi:type="dcterms:W3CDTF">2023-01-17T15:29:01Z</dcterms:modified>
</cp:coreProperties>
</file>